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heme/theme4.xml" ContentType="application/vnd.openxmlformats-officedocument.theme+xml"/>
  <Override PartName="/ppt/theme/theme5.xml" ContentType="application/vnd.openxmlformats-officedocument.theme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1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notesSlides/notesSlide2.xml" ContentType="application/vnd.openxmlformats-officedocument.presentationml.notesSlide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3.xml" ContentType="application/vnd.openxmlformats-officedocument.presentationml.notesSlid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00" r:id="rId2"/>
    <p:sldMasterId id="2147483715" r:id="rId3"/>
  </p:sldMasterIdLst>
  <p:notesMasterIdLst>
    <p:notesMasterId r:id="rId10"/>
  </p:notesMasterIdLst>
  <p:handoutMasterIdLst>
    <p:handoutMasterId r:id="rId11"/>
  </p:handoutMasterIdLst>
  <p:sldIdLst>
    <p:sldId id="374" r:id="rId4"/>
    <p:sldId id="406" r:id="rId5"/>
    <p:sldId id="405" r:id="rId6"/>
    <p:sldId id="407" r:id="rId7"/>
    <p:sldId id="408" r:id="rId8"/>
    <p:sldId id="399" r:id="rId9"/>
  </p:sldIdLst>
  <p:sldSz cx="9144000" cy="5143500" type="screen16x9"/>
  <p:notesSz cx="6858000" cy="9144000"/>
  <p:custDataLst>
    <p:tags r:id="rId1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53D28D6B-1B6D-4E3A-A143-8092D886512B}">
          <p14:sldIdLst>
            <p14:sldId id="374"/>
            <p14:sldId id="406"/>
            <p14:sldId id="405"/>
            <p14:sldId id="407"/>
            <p14:sldId id="408"/>
            <p14:sldId id="399"/>
          </p14:sldIdLst>
        </p14:section>
      </p14:sectionLst>
    </p:ext>
    <p:ext uri="{EFAFB233-063F-42B5-8137-9DF3F51BA10A}">
      <p15:sldGuideLst xmlns:p15="http://schemas.microsoft.com/office/powerpoint/2012/main">
        <p15:guide id="17" userDrawn="1">
          <p15:clr>
            <a:srgbClr val="A4A3A4"/>
          </p15:clr>
        </p15:guide>
        <p15:guide id="18" pos="5760" userDrawn="1">
          <p15:clr>
            <a:srgbClr val="A4A3A4"/>
          </p15:clr>
        </p15:guide>
        <p15:guide id="19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7D9"/>
    <a:srgbClr val="000000"/>
    <a:srgbClr val="FF9900"/>
    <a:srgbClr val="010000"/>
    <a:srgbClr val="AAC8E6"/>
    <a:srgbClr val="4D4D4D"/>
    <a:srgbClr val="EDEDED"/>
    <a:srgbClr val="009A00"/>
    <a:srgbClr val="020000"/>
    <a:srgbClr val="ABC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7102A9-8310-4765-A935-A1911B00CA55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46" autoAdjust="0"/>
    <p:restoredTop sz="94660"/>
  </p:normalViewPr>
  <p:slideViewPr>
    <p:cSldViewPr snapToGrid="0" snapToObjects="1">
      <p:cViewPr varScale="1">
        <p:scale>
          <a:sx n="137" d="100"/>
          <a:sy n="137" d="100"/>
        </p:scale>
        <p:origin x="336" y="126"/>
      </p:cViewPr>
      <p:guideLst>
        <p:guide/>
        <p:guide pos="5760"/>
        <p:guide orient="horz" pos="1620"/>
      </p:guideLst>
    </p:cSldViewPr>
  </p:slideViewPr>
  <p:notesTextViewPr>
    <p:cViewPr>
      <p:scale>
        <a:sx n="33" d="100"/>
        <a:sy n="33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-3828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tags" Target="../tags/tag92.xml"/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de-DE" dirty="0" smtClean="0"/>
              <a:t>Header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GB" dirty="0" smtClean="0"/>
              <a:t>06/12/2016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 dirty="0" err="1" smtClean="0"/>
              <a:t>Footer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28F7E6-B01D-4411-A16D-8FD4ACE6345E}" type="slidenum">
              <a:rPr lang="de-DE" smtClean="0"/>
              <a:t>‹#›</a:t>
            </a:fld>
            <a:endParaRPr lang="de-DE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968918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de-DE" dirty="0" smtClean="0"/>
              <a:t>Header</a:t>
            </a: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04DC9-95FE-4B10-9E99-CB2E445B4BE9}" type="datetimeFigureOut">
              <a:rPr lang="en-GB" smtClean="0"/>
              <a:t>03/10/2017</a:t>
            </a:fld>
            <a:endParaRPr lang="en-GB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chemeClr val="accent5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0337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 err="1" smtClean="0"/>
              <a:t>Textmasterformat</a:t>
            </a:r>
            <a:r>
              <a:rPr lang="en-GB" dirty="0" smtClean="0"/>
              <a:t> </a:t>
            </a:r>
            <a:r>
              <a:rPr lang="en-GB" dirty="0" err="1" smtClean="0"/>
              <a:t>bearbeiten</a:t>
            </a:r>
            <a:endParaRPr lang="en-GB" dirty="0" smtClean="0"/>
          </a:p>
          <a:p>
            <a:pPr lvl="1"/>
            <a:r>
              <a:rPr lang="en-GB" dirty="0" err="1" smtClean="0"/>
              <a:t>Zweite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2"/>
            <a:r>
              <a:rPr lang="en-GB" dirty="0" err="1" smtClean="0"/>
              <a:t>Dritte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3"/>
            <a:r>
              <a:rPr lang="en-GB" dirty="0" err="1" smtClean="0"/>
              <a:t>Vierte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 smtClean="0"/>
          </a:p>
          <a:p>
            <a:pPr lvl="4"/>
            <a:r>
              <a:rPr lang="en-GB" dirty="0" err="1" smtClean="0"/>
              <a:t>Fünfte</a:t>
            </a:r>
            <a:r>
              <a:rPr lang="en-GB" dirty="0" smtClean="0"/>
              <a:t> </a:t>
            </a:r>
            <a:r>
              <a:rPr lang="en-GB" dirty="0" err="1" smtClean="0"/>
              <a:t>Ebene</a:t>
            </a:r>
            <a:endParaRPr lang="en-GB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 dirty="0" err="1" smtClean="0"/>
              <a:t>Footer</a:t>
            </a:r>
            <a:endParaRPr lang="en-GB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8C50E0-3D2F-4919-A698-86375444C62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8928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58775" indent="-176213" algn="l" defTabSz="914400" rtl="0" eaLnBrk="1" latinLnBrk="0" hangingPunct="1"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541338" indent="-182563" algn="l" defTabSz="914400" rtl="0" eaLnBrk="1" latinLnBrk="0" hangingPunct="1"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715963" indent="-174625" algn="l" defTabSz="914400" rtl="0" eaLnBrk="1" latinLnBrk="0" hangingPunct="1"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898525" indent="-182563" algn="l" defTabSz="914400" rtl="0" eaLnBrk="1" latinLnBrk="0" hangingPunct="1"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6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8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8C50E0-3D2F-4919-A698-86375444C62D}" type="slidenum">
              <a:rPr lang="en-GB" smtClean="0">
                <a:solidFill>
                  <a:srgbClr val="000000"/>
                </a:solidFill>
              </a:rPr>
              <a:pPr/>
              <a:t>3</a:t>
            </a:fld>
            <a:endParaRPr lang="en-GB" dirty="0">
              <a:solidFill>
                <a:srgbClr val="00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89622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8C50E0-3D2F-4919-A698-86375444C62D}" type="slidenum">
              <a:rPr lang="en-GB" smtClean="0">
                <a:solidFill>
                  <a:srgbClr val="000000"/>
                </a:solidFill>
              </a:rPr>
              <a:pPr/>
              <a:t>4</a:t>
            </a:fld>
            <a:endParaRPr lang="en-GB" dirty="0">
              <a:solidFill>
                <a:srgbClr val="00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172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8C50E0-3D2F-4919-A698-86375444C62D}" type="slidenum">
              <a:rPr lang="en-GB" smtClean="0">
                <a:solidFill>
                  <a:srgbClr val="000000"/>
                </a:solidFill>
              </a:rPr>
              <a:pPr/>
              <a:t>5</a:t>
            </a:fld>
            <a:endParaRPr lang="en-GB" dirty="0">
              <a:solidFill>
                <a:srgbClr val="00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24138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7" Type="http://schemas.openxmlformats.org/officeDocument/2006/relationships/image" Target="../media/image6.png"/><Relationship Id="rId2" Type="http://schemas.openxmlformats.org/officeDocument/2006/relationships/tags" Target="../tags/tag2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image" Target="../media/image7.png"/><Relationship Id="rId2" Type="http://schemas.openxmlformats.org/officeDocument/2006/relationships/tags" Target="../tags/tag24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7" Type="http://schemas.openxmlformats.org/officeDocument/2006/relationships/image" Target="../media/image8.png"/><Relationship Id="rId2" Type="http://schemas.openxmlformats.org/officeDocument/2006/relationships/tags" Target="../tags/tag26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4.bin"/><Relationship Id="rId4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7" Type="http://schemas.openxmlformats.org/officeDocument/2006/relationships/image" Target="../media/image9.png"/><Relationship Id="rId2" Type="http://schemas.openxmlformats.org/officeDocument/2006/relationships/tags" Target="../tags/tag30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5.bin"/><Relationship Id="rId4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7" Type="http://schemas.openxmlformats.org/officeDocument/2006/relationships/image" Target="../media/image2.png"/><Relationship Id="rId2" Type="http://schemas.openxmlformats.org/officeDocument/2006/relationships/tags" Target="../tags/tag34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7.bin"/><Relationship Id="rId4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8.bin"/><Relationship Id="rId4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7" Type="http://schemas.openxmlformats.org/officeDocument/2006/relationships/image" Target="../media/image3.png"/><Relationship Id="rId2" Type="http://schemas.openxmlformats.org/officeDocument/2006/relationships/tags" Target="../tags/tag38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0.bin"/><Relationship Id="rId4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7" Type="http://schemas.openxmlformats.org/officeDocument/2006/relationships/image" Target="../media/image4.png"/><Relationship Id="rId2" Type="http://schemas.openxmlformats.org/officeDocument/2006/relationships/tags" Target="../tags/tag4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1.bin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image" Target="../media/image5.png"/><Relationship Id="rId2" Type="http://schemas.openxmlformats.org/officeDocument/2006/relationships/tags" Target="../tags/tag44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2.bin"/><Relationship Id="rId4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3.bin"/><Relationship Id="rId4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4.bin"/><Relationship Id="rId4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5.bin"/><Relationship Id="rId4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7" Type="http://schemas.openxmlformats.org/officeDocument/2006/relationships/image" Target="../media/image6.png"/><Relationship Id="rId2" Type="http://schemas.openxmlformats.org/officeDocument/2006/relationships/tags" Target="../tags/tag5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6.bin"/><Relationship Id="rId4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7" Type="http://schemas.openxmlformats.org/officeDocument/2006/relationships/image" Target="../media/image7.png"/><Relationship Id="rId2" Type="http://schemas.openxmlformats.org/officeDocument/2006/relationships/tags" Target="../tags/tag54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7.bin"/><Relationship Id="rId4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7" Type="http://schemas.openxmlformats.org/officeDocument/2006/relationships/image" Target="../media/image8.png"/><Relationship Id="rId2" Type="http://schemas.openxmlformats.org/officeDocument/2006/relationships/tags" Target="../tags/tag56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8.bin"/><Relationship Id="rId4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9.bin"/><Relationship Id="rId4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7" Type="http://schemas.openxmlformats.org/officeDocument/2006/relationships/image" Target="../media/image9.png"/><Relationship Id="rId2" Type="http://schemas.openxmlformats.org/officeDocument/2006/relationships/tags" Target="../tags/tag60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0.bin"/><Relationship Id="rId4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7" Type="http://schemas.openxmlformats.org/officeDocument/2006/relationships/image" Target="../media/image2.png"/><Relationship Id="rId2" Type="http://schemas.openxmlformats.org/officeDocument/2006/relationships/tags" Target="../tags/tag64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2.bin"/><Relationship Id="rId4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3.png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3.bin"/><Relationship Id="rId4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69.xml"/><Relationship Id="rId7" Type="http://schemas.openxmlformats.org/officeDocument/2006/relationships/image" Target="../media/image3.png"/><Relationship Id="rId2" Type="http://schemas.openxmlformats.org/officeDocument/2006/relationships/tags" Target="../tags/tag68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4.bin"/><Relationship Id="rId4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5.bin"/><Relationship Id="rId4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7" Type="http://schemas.openxmlformats.org/officeDocument/2006/relationships/image" Target="../media/image4.png"/><Relationship Id="rId2" Type="http://schemas.openxmlformats.org/officeDocument/2006/relationships/tags" Target="../tags/tag7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6.bin"/><Relationship Id="rId4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7" Type="http://schemas.openxmlformats.org/officeDocument/2006/relationships/image" Target="../media/image5.png"/><Relationship Id="rId2" Type="http://schemas.openxmlformats.org/officeDocument/2006/relationships/tags" Target="../tags/tag74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7.bin"/><Relationship Id="rId4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8.bin"/><Relationship Id="rId4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9.bin"/><Relationship Id="rId4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0.bin"/><Relationship Id="rId4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7" Type="http://schemas.openxmlformats.org/officeDocument/2006/relationships/image" Target="../media/image6.png"/><Relationship Id="rId2" Type="http://schemas.openxmlformats.org/officeDocument/2006/relationships/tags" Target="../tags/tag82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1.bin"/><Relationship Id="rId4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tags" Target="../tags/tag85.xml"/><Relationship Id="rId7" Type="http://schemas.openxmlformats.org/officeDocument/2006/relationships/image" Target="../media/image7.png"/><Relationship Id="rId2" Type="http://schemas.openxmlformats.org/officeDocument/2006/relationships/tags" Target="../tags/tag84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2.bin"/><Relationship Id="rId4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tags" Target="../tags/tag87.xml"/><Relationship Id="rId7" Type="http://schemas.openxmlformats.org/officeDocument/2006/relationships/image" Target="../media/image8.png"/><Relationship Id="rId2" Type="http://schemas.openxmlformats.org/officeDocument/2006/relationships/tags" Target="../tags/tag86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3.bin"/><Relationship Id="rId4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4.bin"/><Relationship Id="rId4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tags" Target="../tags/tag91.xml"/><Relationship Id="rId7" Type="http://schemas.openxmlformats.org/officeDocument/2006/relationships/image" Target="../media/image9.png"/><Relationship Id="rId2" Type="http://schemas.openxmlformats.org/officeDocument/2006/relationships/tags" Target="../tags/tag90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5.bin"/><Relationship Id="rId4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image" Target="../media/image4.png"/><Relationship Id="rId2" Type="http://schemas.openxmlformats.org/officeDocument/2006/relationships/tags" Target="../tags/tag1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7" Type="http://schemas.openxmlformats.org/officeDocument/2006/relationships/image" Target="../media/image5.png"/><Relationship Id="rId2" Type="http://schemas.openxmlformats.org/officeDocument/2006/relationships/tags" Target="../tags/tag14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06213588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26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4672" name="Picture 96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8912" y="441325"/>
            <a:ext cx="8772525" cy="451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982662" y="4162521"/>
            <a:ext cx="7186612" cy="193899"/>
          </a:xfrm>
        </p:spPr>
        <p:txBody>
          <a:bodyPr/>
          <a:lstStyle>
            <a:lvl1pPr marL="0" indent="0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Author, date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 bwMode="gray">
          <a:xfrm>
            <a:off x="978102" y="2698750"/>
            <a:ext cx="7185713" cy="1329595"/>
          </a:xfrm>
        </p:spPr>
        <p:txBody>
          <a:bodyPr anchor="b"/>
          <a:lstStyle>
            <a:lvl1pPr>
              <a:lnSpc>
                <a:spcPct val="8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Title of the presentation</a:t>
            </a:r>
            <a:endParaRPr lang="en-GB" dirty="0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7767501" y="106363"/>
            <a:ext cx="1193937" cy="221456"/>
            <a:chOff x="8174038" y="147638"/>
            <a:chExt cx="787400" cy="146050"/>
          </a:xfrm>
        </p:grpSpPr>
        <p:sp>
          <p:nvSpPr>
            <p:cNvPr id="10" name="AutoShape 89"/>
            <p:cNvSpPr>
              <a:spLocks noChangeAspect="1" noChangeArrowheads="1" noTextEdit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12" name="Rectangle 91"/>
            <p:cNvSpPr>
              <a:spLocks noChangeArrowheads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14" name="Rectangle 92"/>
            <p:cNvSpPr>
              <a:spLocks noChangeArrowheads="1"/>
            </p:cNvSpPr>
            <p:nvPr userDrawn="1"/>
          </p:nvSpPr>
          <p:spPr bwMode="auto">
            <a:xfrm>
              <a:off x="8855076" y="187326"/>
              <a:ext cx="68263" cy="66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15" name="Freeform 93"/>
            <p:cNvSpPr>
              <a:spLocks/>
            </p:cNvSpPr>
            <p:nvPr userDrawn="1"/>
          </p:nvSpPr>
          <p:spPr bwMode="auto">
            <a:xfrm>
              <a:off x="8621713" y="185738"/>
              <a:ext cx="65088" cy="69850"/>
            </a:xfrm>
            <a:custGeom>
              <a:avLst/>
              <a:gdLst>
                <a:gd name="T0" fmla="*/ 21 w 40"/>
                <a:gd name="T1" fmla="*/ 18 h 44"/>
                <a:gd name="T2" fmla="*/ 21 w 40"/>
                <a:gd name="T3" fmla="*/ 26 h 44"/>
                <a:gd name="T4" fmla="*/ 31 w 40"/>
                <a:gd name="T5" fmla="*/ 26 h 44"/>
                <a:gd name="T6" fmla="*/ 31 w 40"/>
                <a:gd name="T7" fmla="*/ 33 h 44"/>
                <a:gd name="T8" fmla="*/ 22 w 40"/>
                <a:gd name="T9" fmla="*/ 36 h 44"/>
                <a:gd name="T10" fmla="*/ 8 w 40"/>
                <a:gd name="T11" fmla="*/ 22 h 44"/>
                <a:gd name="T12" fmla="*/ 22 w 40"/>
                <a:gd name="T13" fmla="*/ 8 h 44"/>
                <a:gd name="T14" fmla="*/ 33 w 40"/>
                <a:gd name="T15" fmla="*/ 12 h 44"/>
                <a:gd name="T16" fmla="*/ 33 w 40"/>
                <a:gd name="T17" fmla="*/ 12 h 44"/>
                <a:gd name="T18" fmla="*/ 39 w 40"/>
                <a:gd name="T19" fmla="*/ 7 h 44"/>
                <a:gd name="T20" fmla="*/ 38 w 40"/>
                <a:gd name="T21" fmla="*/ 7 h 44"/>
                <a:gd name="T22" fmla="*/ 22 w 40"/>
                <a:gd name="T23" fmla="*/ 0 h 44"/>
                <a:gd name="T24" fmla="*/ 0 w 40"/>
                <a:gd name="T25" fmla="*/ 22 h 44"/>
                <a:gd name="T26" fmla="*/ 22 w 40"/>
                <a:gd name="T27" fmla="*/ 44 h 44"/>
                <a:gd name="T28" fmla="*/ 40 w 40"/>
                <a:gd name="T29" fmla="*/ 36 h 44"/>
                <a:gd name="T30" fmla="*/ 40 w 40"/>
                <a:gd name="T31" fmla="*/ 35 h 44"/>
                <a:gd name="T32" fmla="*/ 40 w 40"/>
                <a:gd name="T33" fmla="*/ 18 h 44"/>
                <a:gd name="T34" fmla="*/ 21 w 40"/>
                <a:gd name="T35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44">
                  <a:moveTo>
                    <a:pt x="21" y="18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9" y="35"/>
                    <a:pt x="26" y="36"/>
                    <a:pt x="22" y="36"/>
                  </a:cubicBezTo>
                  <a:cubicBezTo>
                    <a:pt x="14" y="36"/>
                    <a:pt x="8" y="31"/>
                    <a:pt x="8" y="22"/>
                  </a:cubicBezTo>
                  <a:cubicBezTo>
                    <a:pt x="8" y="13"/>
                    <a:pt x="14" y="8"/>
                    <a:pt x="22" y="8"/>
                  </a:cubicBezTo>
                  <a:cubicBezTo>
                    <a:pt x="26" y="8"/>
                    <a:pt x="30" y="9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4" y="3"/>
                    <a:pt x="29" y="0"/>
                    <a:pt x="22" y="0"/>
                  </a:cubicBezTo>
                  <a:cubicBezTo>
                    <a:pt x="9" y="0"/>
                    <a:pt x="0" y="9"/>
                    <a:pt x="0" y="22"/>
                  </a:cubicBezTo>
                  <a:cubicBezTo>
                    <a:pt x="0" y="35"/>
                    <a:pt x="9" y="44"/>
                    <a:pt x="22" y="44"/>
                  </a:cubicBezTo>
                  <a:cubicBezTo>
                    <a:pt x="29" y="44"/>
                    <a:pt x="36" y="41"/>
                    <a:pt x="40" y="36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18"/>
                    <a:pt x="40" y="18"/>
                    <a:pt x="40" y="18"/>
                  </a:cubicBezTo>
                  <a:lnTo>
                    <a:pt x="21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16" name="Freeform 94"/>
            <p:cNvSpPr>
              <a:spLocks/>
            </p:cNvSpPr>
            <p:nvPr userDrawn="1"/>
          </p:nvSpPr>
          <p:spPr bwMode="auto">
            <a:xfrm>
              <a:off x="8702676" y="187326"/>
              <a:ext cx="50800" cy="66675"/>
            </a:xfrm>
            <a:custGeom>
              <a:avLst/>
              <a:gdLst>
                <a:gd name="T0" fmla="*/ 32 w 32"/>
                <a:gd name="T1" fmla="*/ 8 h 42"/>
                <a:gd name="T2" fmla="*/ 32 w 32"/>
                <a:gd name="T3" fmla="*/ 0 h 42"/>
                <a:gd name="T4" fmla="*/ 0 w 32"/>
                <a:gd name="T5" fmla="*/ 0 h 42"/>
                <a:gd name="T6" fmla="*/ 0 w 32"/>
                <a:gd name="T7" fmla="*/ 42 h 42"/>
                <a:gd name="T8" fmla="*/ 9 w 32"/>
                <a:gd name="T9" fmla="*/ 42 h 42"/>
                <a:gd name="T10" fmla="*/ 9 w 32"/>
                <a:gd name="T11" fmla="*/ 25 h 42"/>
                <a:gd name="T12" fmla="*/ 31 w 32"/>
                <a:gd name="T13" fmla="*/ 25 h 42"/>
                <a:gd name="T14" fmla="*/ 31 w 32"/>
                <a:gd name="T15" fmla="*/ 18 h 42"/>
                <a:gd name="T16" fmla="*/ 9 w 32"/>
                <a:gd name="T17" fmla="*/ 18 h 42"/>
                <a:gd name="T18" fmla="*/ 9 w 32"/>
                <a:gd name="T19" fmla="*/ 8 h 42"/>
                <a:gd name="T20" fmla="*/ 32 w 32"/>
                <a:gd name="T21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2">
                  <a:moveTo>
                    <a:pt x="32" y="8"/>
                  </a:moveTo>
                  <a:lnTo>
                    <a:pt x="32" y="0"/>
                  </a:lnTo>
                  <a:lnTo>
                    <a:pt x="0" y="0"/>
                  </a:lnTo>
                  <a:lnTo>
                    <a:pt x="0" y="42"/>
                  </a:lnTo>
                  <a:lnTo>
                    <a:pt x="9" y="42"/>
                  </a:lnTo>
                  <a:lnTo>
                    <a:pt x="9" y="25"/>
                  </a:lnTo>
                  <a:lnTo>
                    <a:pt x="31" y="25"/>
                  </a:lnTo>
                  <a:lnTo>
                    <a:pt x="31" y="18"/>
                  </a:lnTo>
                  <a:lnTo>
                    <a:pt x="9" y="18"/>
                  </a:lnTo>
                  <a:lnTo>
                    <a:pt x="9" y="8"/>
                  </a:lnTo>
                  <a:lnTo>
                    <a:pt x="32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17" name="Freeform 95"/>
            <p:cNvSpPr>
              <a:spLocks/>
            </p:cNvSpPr>
            <p:nvPr userDrawn="1"/>
          </p:nvSpPr>
          <p:spPr bwMode="auto">
            <a:xfrm>
              <a:off x="8761413" y="187326"/>
              <a:ext cx="50800" cy="66675"/>
            </a:xfrm>
            <a:custGeom>
              <a:avLst/>
              <a:gdLst>
                <a:gd name="T0" fmla="*/ 0 w 32"/>
                <a:gd name="T1" fmla="*/ 0 h 42"/>
                <a:gd name="T2" fmla="*/ 0 w 32"/>
                <a:gd name="T3" fmla="*/ 8 h 42"/>
                <a:gd name="T4" fmla="*/ 11 w 32"/>
                <a:gd name="T5" fmla="*/ 8 h 42"/>
                <a:gd name="T6" fmla="*/ 11 w 32"/>
                <a:gd name="T7" fmla="*/ 42 h 42"/>
                <a:gd name="T8" fmla="*/ 20 w 32"/>
                <a:gd name="T9" fmla="*/ 42 h 42"/>
                <a:gd name="T10" fmla="*/ 20 w 32"/>
                <a:gd name="T11" fmla="*/ 8 h 42"/>
                <a:gd name="T12" fmla="*/ 32 w 32"/>
                <a:gd name="T13" fmla="*/ 8 h 42"/>
                <a:gd name="T14" fmla="*/ 32 w 32"/>
                <a:gd name="T15" fmla="*/ 0 h 42"/>
                <a:gd name="T16" fmla="*/ 0 w 32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42">
                  <a:moveTo>
                    <a:pt x="0" y="0"/>
                  </a:moveTo>
                  <a:lnTo>
                    <a:pt x="0" y="8"/>
                  </a:lnTo>
                  <a:lnTo>
                    <a:pt x="11" y="8"/>
                  </a:lnTo>
                  <a:lnTo>
                    <a:pt x="11" y="42"/>
                  </a:lnTo>
                  <a:lnTo>
                    <a:pt x="20" y="42"/>
                  </a:lnTo>
                  <a:lnTo>
                    <a:pt x="20" y="8"/>
                  </a:lnTo>
                  <a:lnTo>
                    <a:pt x="32" y="8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088353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_headlin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10799261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64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Placeholder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8913" y="441325"/>
            <a:ext cx="8770144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66473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68902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_headlin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51053203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8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Placeholder 12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8914" y="441325"/>
            <a:ext cx="8770144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66473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6724034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_headlin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64921513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36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Placeholder 10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8913" y="441325"/>
            <a:ext cx="8770144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66473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603197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kt 17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29772420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6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eck 14"/>
          <p:cNvSpPr/>
          <p:nvPr userDrawn="1"/>
        </p:nvSpPr>
        <p:spPr>
          <a:xfrm>
            <a:off x="188913" y="441325"/>
            <a:ext cx="3187699" cy="4519613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 eaLnBrk="1"/>
            <a:endParaRPr lang="en-GB" sz="1200" noProof="0" dirty="0" smtClean="0">
              <a:solidFill>
                <a:schemeClr val="tx1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186531" y="441324"/>
            <a:ext cx="3190079" cy="1131889"/>
          </a:xfrm>
          <a:noFill/>
        </p:spPr>
        <p:txBody>
          <a:bodyPr lIns="324000" tIns="198000" rIns="144000" bIns="144000">
            <a:no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 noProof="0" dirty="0" smtClean="0"/>
              <a:t>Headline</a:t>
            </a:r>
            <a:endParaRPr lang="en-GB" noProof="0" dirty="0"/>
          </a:p>
        </p:txBody>
      </p:sp>
      <p:sp>
        <p:nvSpPr>
          <p:cNvPr id="10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DB8E458E-AFF7-464B-AF56-DCDFE5132111}" type="datetime1">
              <a:rPr lang="en-GB" noProof="0" smtClean="0"/>
              <a:t>03/10/2017</a:t>
            </a:fld>
            <a:endParaRPr lang="en-GB" noProof="0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376612" y="441323"/>
            <a:ext cx="5584825" cy="1506538"/>
          </a:xfrm>
          <a:solidFill>
            <a:srgbClr val="E3F4FB"/>
          </a:solidFill>
        </p:spPr>
        <p:txBody>
          <a:bodyPr lIns="144000" tIns="198000" rIns="144000" bIns="72000">
            <a:noAutofit/>
          </a:bodyPr>
          <a:lstStyle>
            <a:lvl1pPr marL="0" indent="0">
              <a:spcBef>
                <a:spcPts val="300"/>
              </a:spcBef>
              <a:buNone/>
              <a:defRPr sz="1200" b="1" baseline="0">
                <a:solidFill>
                  <a:schemeClr val="accent2"/>
                </a:solidFill>
              </a:defRPr>
            </a:lvl1pPr>
            <a:lvl2pPr marL="182563" indent="-182563">
              <a:spcBef>
                <a:spcPts val="300"/>
              </a:spcBef>
              <a:defRPr sz="900"/>
            </a:lvl2pPr>
          </a:lstStyle>
          <a:p>
            <a:pPr lvl="0"/>
            <a:r>
              <a:rPr lang="en-GB" noProof="0" dirty="0" smtClean="0"/>
              <a:t>The challenge</a:t>
            </a:r>
          </a:p>
          <a:p>
            <a:pPr lvl="1"/>
            <a:r>
              <a:rPr lang="en-GB" noProof="0" dirty="0" smtClean="0"/>
              <a:t>Text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 hasCustomPrompt="1"/>
          </p:nvPr>
        </p:nvSpPr>
        <p:spPr>
          <a:xfrm>
            <a:off x="3376613" y="1947862"/>
            <a:ext cx="5584825" cy="1506538"/>
          </a:xfrm>
          <a:solidFill>
            <a:srgbClr val="E3F4FB"/>
          </a:solidFill>
        </p:spPr>
        <p:txBody>
          <a:bodyPr lIns="144000" tIns="198000" rIns="144000" bIns="72000">
            <a:noAutofit/>
          </a:bodyPr>
          <a:lstStyle>
            <a:lvl1pPr marL="0" indent="0">
              <a:spcBef>
                <a:spcPts val="300"/>
              </a:spcBef>
              <a:buNone/>
              <a:defRPr sz="1200" b="1">
                <a:solidFill>
                  <a:schemeClr val="accent2"/>
                </a:solidFill>
              </a:defRPr>
            </a:lvl1pPr>
            <a:lvl2pPr marL="182563" indent="-182563">
              <a:spcBef>
                <a:spcPts val="300"/>
              </a:spcBef>
              <a:defRPr sz="900"/>
            </a:lvl2pPr>
          </a:lstStyle>
          <a:p>
            <a:pPr lvl="0"/>
            <a:r>
              <a:rPr lang="en-GB" noProof="0" dirty="0" smtClean="0"/>
              <a:t>The engagement</a:t>
            </a:r>
          </a:p>
          <a:p>
            <a:pPr lvl="1"/>
            <a:r>
              <a:rPr lang="en-GB" noProof="0" dirty="0" smtClean="0"/>
              <a:t>Text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376613" y="3454400"/>
            <a:ext cx="5584825" cy="1506538"/>
          </a:xfrm>
          <a:solidFill>
            <a:srgbClr val="E3F4FB"/>
          </a:solidFill>
        </p:spPr>
        <p:txBody>
          <a:bodyPr lIns="144000" tIns="198000" rIns="144000" bIns="72000">
            <a:noAutofit/>
          </a:bodyPr>
          <a:lstStyle>
            <a:lvl1pPr marL="0" indent="0">
              <a:spcBef>
                <a:spcPts val="300"/>
              </a:spcBef>
              <a:buNone/>
              <a:defRPr sz="1200" b="1">
                <a:solidFill>
                  <a:schemeClr val="accent2"/>
                </a:solidFill>
              </a:defRPr>
            </a:lvl1pPr>
            <a:lvl2pPr marL="182563" indent="-182563">
              <a:spcBef>
                <a:spcPts val="300"/>
              </a:spcBef>
              <a:defRPr sz="900"/>
            </a:lvl2pPr>
          </a:lstStyle>
          <a:p>
            <a:pPr lvl="0"/>
            <a:r>
              <a:rPr lang="en-GB" noProof="0" dirty="0" smtClean="0"/>
              <a:t>The benefit</a:t>
            </a:r>
          </a:p>
          <a:p>
            <a:pPr lvl="1"/>
            <a:r>
              <a:rPr lang="en-GB" noProof="0" dirty="0" smtClean="0"/>
              <a:t>Text</a:t>
            </a:r>
            <a:endParaRPr lang="en-GB" noProof="0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9" hasCustomPrompt="1"/>
          </p:nvPr>
        </p:nvSpPr>
        <p:spPr>
          <a:xfrm>
            <a:off x="187325" y="1859280"/>
            <a:ext cx="3189288" cy="3101658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 dirty="0" smtClean="0"/>
              <a:t>Picture</a:t>
            </a:r>
            <a:endParaRPr lang="en-GB" noProof="0" dirty="0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188912" y="1573213"/>
            <a:ext cx="3187697" cy="184666"/>
          </a:xfrm>
          <a:prstGeom prst="rect">
            <a:avLst/>
          </a:prstGeom>
          <a:noFill/>
        </p:spPr>
        <p:txBody>
          <a:bodyPr wrap="square" lIns="324000" tIns="0" rIns="144000" bIns="0" rtlCol="0">
            <a:spAutoFit/>
          </a:bodyPr>
          <a:lstStyle/>
          <a:p>
            <a:pPr lvl="0"/>
            <a:r>
              <a:rPr lang="en-GB" sz="1200" noProof="0" dirty="0" smtClean="0">
                <a:solidFill>
                  <a:schemeClr val="bg1"/>
                </a:solidFill>
              </a:rPr>
              <a:t>Success story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8178359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6643835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4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1794" name="Picture 50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8913" y="441325"/>
            <a:ext cx="8772525" cy="451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982662" y="2701925"/>
            <a:ext cx="7186612" cy="193899"/>
          </a:xfrm>
        </p:spPr>
        <p:txBody>
          <a:bodyPr anchor="t"/>
          <a:lstStyle>
            <a:lvl1pPr marL="0" indent="0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Subhead</a:t>
            </a:r>
          </a:p>
        </p:txBody>
      </p:sp>
      <p:sp>
        <p:nvSpPr>
          <p:cNvPr id="7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035D765D-43E5-4444-BDEA-8BB4B3D5FCB5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982662" y="3027095"/>
            <a:ext cx="7186612" cy="1123384"/>
          </a:xfrm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 smtClean="0"/>
              <a:t>GFT …</a:t>
            </a:r>
            <a:br>
              <a:rPr lang="en-GB" noProof="0" dirty="0" smtClean="0"/>
            </a:br>
            <a:r>
              <a:rPr lang="en-GB" noProof="0" dirty="0" smtClean="0"/>
              <a:t>First name Last name</a:t>
            </a:r>
            <a:br>
              <a:rPr lang="en-GB" noProof="0" dirty="0" smtClean="0"/>
            </a:br>
            <a:r>
              <a:rPr lang="en-GB" noProof="0" dirty="0" smtClean="0"/>
              <a:t>Position</a:t>
            </a:r>
          </a:p>
          <a:p>
            <a:pPr lvl="0"/>
            <a:r>
              <a:rPr lang="en-GB" noProof="0" dirty="0" smtClean="0"/>
              <a:t>Street address</a:t>
            </a:r>
            <a:br>
              <a:rPr lang="en-GB" noProof="0" dirty="0" smtClean="0"/>
            </a:br>
            <a:r>
              <a:rPr lang="en-GB" noProof="0" dirty="0" smtClean="0"/>
              <a:t>12345 City</a:t>
            </a:r>
          </a:p>
          <a:p>
            <a:pPr lvl="0"/>
            <a:r>
              <a:rPr lang="en-GB" noProof="0" dirty="0" smtClean="0"/>
              <a:t>T +xx </a:t>
            </a:r>
            <a:r>
              <a:rPr lang="en-GB" noProof="0" dirty="0" err="1" smtClean="0"/>
              <a:t>xxxx</a:t>
            </a:r>
            <a:r>
              <a:rPr lang="en-GB" noProof="0" dirty="0" smtClean="0"/>
              <a:t> xxx-</a:t>
            </a:r>
            <a:r>
              <a:rPr lang="en-GB" noProof="0" dirty="0" err="1" smtClean="0"/>
              <a:t>xxxx</a:t>
            </a:r>
            <a:r>
              <a:rPr lang="en-GB" noProof="0" dirty="0" smtClean="0"/>
              <a:t/>
            </a:r>
            <a:br>
              <a:rPr lang="en-GB" noProof="0" dirty="0" smtClean="0"/>
            </a:br>
            <a:r>
              <a:rPr lang="en-GB" noProof="0" dirty="0" smtClean="0"/>
              <a:t>Firstname.Lastname@gft.com</a:t>
            </a:r>
          </a:p>
        </p:txBody>
      </p:sp>
      <p:sp>
        <p:nvSpPr>
          <p:cNvPr id="6" name="Textfeld 5"/>
          <p:cNvSpPr txBox="1">
            <a:spLocks/>
          </p:cNvSpPr>
          <p:nvPr userDrawn="1"/>
        </p:nvSpPr>
        <p:spPr bwMode="white">
          <a:xfrm>
            <a:off x="978102" y="663575"/>
            <a:ext cx="7191172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5400" b="1" dirty="0" smtClean="0">
                <a:solidFill>
                  <a:schemeClr val="bg1"/>
                </a:solidFill>
              </a:rPr>
              <a:t>Shaping the future </a:t>
            </a:r>
            <a:br>
              <a:rPr lang="en-GB" sz="5400" b="1" dirty="0" smtClean="0">
                <a:solidFill>
                  <a:schemeClr val="bg1"/>
                </a:solidFill>
              </a:rPr>
            </a:br>
            <a:r>
              <a:rPr lang="en-GB" sz="5400" b="1" dirty="0" smtClean="0">
                <a:solidFill>
                  <a:schemeClr val="bg1"/>
                </a:solidFill>
              </a:rPr>
              <a:t>of digital business </a:t>
            </a:r>
            <a:endParaRPr lang="de-DE" sz="5400" b="1" dirty="0" smtClean="0">
              <a:solidFill>
                <a:schemeClr val="bg1"/>
              </a:solidFill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3053491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6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4672" name="Picture 96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8912" y="441325"/>
            <a:ext cx="8772525" cy="451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982662" y="4162521"/>
            <a:ext cx="7186612" cy="193899"/>
          </a:xfrm>
        </p:spPr>
        <p:txBody>
          <a:bodyPr/>
          <a:lstStyle>
            <a:lvl1pPr marL="0" indent="0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Author, date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 bwMode="gray">
          <a:xfrm>
            <a:off x="978102" y="2698750"/>
            <a:ext cx="7185713" cy="1329595"/>
          </a:xfrm>
        </p:spPr>
        <p:txBody>
          <a:bodyPr anchor="b"/>
          <a:lstStyle>
            <a:lvl1pPr>
              <a:lnSpc>
                <a:spcPct val="8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Title of the presentation</a:t>
            </a:r>
            <a:endParaRPr lang="en-GB" dirty="0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7767501" y="106363"/>
            <a:ext cx="1193937" cy="221456"/>
            <a:chOff x="8174038" y="147638"/>
            <a:chExt cx="787400" cy="146050"/>
          </a:xfrm>
        </p:grpSpPr>
        <p:sp>
          <p:nvSpPr>
            <p:cNvPr id="10" name="AutoShape 89"/>
            <p:cNvSpPr>
              <a:spLocks noChangeAspect="1" noChangeArrowheads="1" noTextEdit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2" name="Rectangle 91"/>
            <p:cNvSpPr>
              <a:spLocks noChangeArrowheads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4" name="Rectangle 92"/>
            <p:cNvSpPr>
              <a:spLocks noChangeArrowheads="1"/>
            </p:cNvSpPr>
            <p:nvPr userDrawn="1"/>
          </p:nvSpPr>
          <p:spPr bwMode="auto">
            <a:xfrm>
              <a:off x="8855076" y="187326"/>
              <a:ext cx="68263" cy="66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5" name="Freeform 93"/>
            <p:cNvSpPr>
              <a:spLocks/>
            </p:cNvSpPr>
            <p:nvPr userDrawn="1"/>
          </p:nvSpPr>
          <p:spPr bwMode="auto">
            <a:xfrm>
              <a:off x="8621713" y="185738"/>
              <a:ext cx="65088" cy="69850"/>
            </a:xfrm>
            <a:custGeom>
              <a:avLst/>
              <a:gdLst>
                <a:gd name="T0" fmla="*/ 21 w 40"/>
                <a:gd name="T1" fmla="*/ 18 h 44"/>
                <a:gd name="T2" fmla="*/ 21 w 40"/>
                <a:gd name="T3" fmla="*/ 26 h 44"/>
                <a:gd name="T4" fmla="*/ 31 w 40"/>
                <a:gd name="T5" fmla="*/ 26 h 44"/>
                <a:gd name="T6" fmla="*/ 31 w 40"/>
                <a:gd name="T7" fmla="*/ 33 h 44"/>
                <a:gd name="T8" fmla="*/ 22 w 40"/>
                <a:gd name="T9" fmla="*/ 36 h 44"/>
                <a:gd name="T10" fmla="*/ 8 w 40"/>
                <a:gd name="T11" fmla="*/ 22 h 44"/>
                <a:gd name="T12" fmla="*/ 22 w 40"/>
                <a:gd name="T13" fmla="*/ 8 h 44"/>
                <a:gd name="T14" fmla="*/ 33 w 40"/>
                <a:gd name="T15" fmla="*/ 12 h 44"/>
                <a:gd name="T16" fmla="*/ 33 w 40"/>
                <a:gd name="T17" fmla="*/ 12 h 44"/>
                <a:gd name="T18" fmla="*/ 39 w 40"/>
                <a:gd name="T19" fmla="*/ 7 h 44"/>
                <a:gd name="T20" fmla="*/ 38 w 40"/>
                <a:gd name="T21" fmla="*/ 7 h 44"/>
                <a:gd name="T22" fmla="*/ 22 w 40"/>
                <a:gd name="T23" fmla="*/ 0 h 44"/>
                <a:gd name="T24" fmla="*/ 0 w 40"/>
                <a:gd name="T25" fmla="*/ 22 h 44"/>
                <a:gd name="T26" fmla="*/ 22 w 40"/>
                <a:gd name="T27" fmla="*/ 44 h 44"/>
                <a:gd name="T28" fmla="*/ 40 w 40"/>
                <a:gd name="T29" fmla="*/ 36 h 44"/>
                <a:gd name="T30" fmla="*/ 40 w 40"/>
                <a:gd name="T31" fmla="*/ 35 h 44"/>
                <a:gd name="T32" fmla="*/ 40 w 40"/>
                <a:gd name="T33" fmla="*/ 18 h 44"/>
                <a:gd name="T34" fmla="*/ 21 w 40"/>
                <a:gd name="T35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44">
                  <a:moveTo>
                    <a:pt x="21" y="18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9" y="35"/>
                    <a:pt x="26" y="36"/>
                    <a:pt x="22" y="36"/>
                  </a:cubicBezTo>
                  <a:cubicBezTo>
                    <a:pt x="14" y="36"/>
                    <a:pt x="8" y="31"/>
                    <a:pt x="8" y="22"/>
                  </a:cubicBezTo>
                  <a:cubicBezTo>
                    <a:pt x="8" y="13"/>
                    <a:pt x="14" y="8"/>
                    <a:pt x="22" y="8"/>
                  </a:cubicBezTo>
                  <a:cubicBezTo>
                    <a:pt x="26" y="8"/>
                    <a:pt x="30" y="9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4" y="3"/>
                    <a:pt x="29" y="0"/>
                    <a:pt x="22" y="0"/>
                  </a:cubicBezTo>
                  <a:cubicBezTo>
                    <a:pt x="9" y="0"/>
                    <a:pt x="0" y="9"/>
                    <a:pt x="0" y="22"/>
                  </a:cubicBezTo>
                  <a:cubicBezTo>
                    <a:pt x="0" y="35"/>
                    <a:pt x="9" y="44"/>
                    <a:pt x="22" y="44"/>
                  </a:cubicBezTo>
                  <a:cubicBezTo>
                    <a:pt x="29" y="44"/>
                    <a:pt x="36" y="41"/>
                    <a:pt x="40" y="36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18"/>
                    <a:pt x="40" y="18"/>
                    <a:pt x="40" y="18"/>
                  </a:cubicBezTo>
                  <a:lnTo>
                    <a:pt x="21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6" name="Freeform 94"/>
            <p:cNvSpPr>
              <a:spLocks/>
            </p:cNvSpPr>
            <p:nvPr userDrawn="1"/>
          </p:nvSpPr>
          <p:spPr bwMode="auto">
            <a:xfrm>
              <a:off x="8702676" y="187326"/>
              <a:ext cx="50800" cy="66675"/>
            </a:xfrm>
            <a:custGeom>
              <a:avLst/>
              <a:gdLst>
                <a:gd name="T0" fmla="*/ 32 w 32"/>
                <a:gd name="T1" fmla="*/ 8 h 42"/>
                <a:gd name="T2" fmla="*/ 32 w 32"/>
                <a:gd name="T3" fmla="*/ 0 h 42"/>
                <a:gd name="T4" fmla="*/ 0 w 32"/>
                <a:gd name="T5" fmla="*/ 0 h 42"/>
                <a:gd name="T6" fmla="*/ 0 w 32"/>
                <a:gd name="T7" fmla="*/ 42 h 42"/>
                <a:gd name="T8" fmla="*/ 9 w 32"/>
                <a:gd name="T9" fmla="*/ 42 h 42"/>
                <a:gd name="T10" fmla="*/ 9 w 32"/>
                <a:gd name="T11" fmla="*/ 25 h 42"/>
                <a:gd name="T12" fmla="*/ 31 w 32"/>
                <a:gd name="T13" fmla="*/ 25 h 42"/>
                <a:gd name="T14" fmla="*/ 31 w 32"/>
                <a:gd name="T15" fmla="*/ 18 h 42"/>
                <a:gd name="T16" fmla="*/ 9 w 32"/>
                <a:gd name="T17" fmla="*/ 18 h 42"/>
                <a:gd name="T18" fmla="*/ 9 w 32"/>
                <a:gd name="T19" fmla="*/ 8 h 42"/>
                <a:gd name="T20" fmla="*/ 32 w 32"/>
                <a:gd name="T21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2">
                  <a:moveTo>
                    <a:pt x="32" y="8"/>
                  </a:moveTo>
                  <a:lnTo>
                    <a:pt x="32" y="0"/>
                  </a:lnTo>
                  <a:lnTo>
                    <a:pt x="0" y="0"/>
                  </a:lnTo>
                  <a:lnTo>
                    <a:pt x="0" y="42"/>
                  </a:lnTo>
                  <a:lnTo>
                    <a:pt x="9" y="42"/>
                  </a:lnTo>
                  <a:lnTo>
                    <a:pt x="9" y="25"/>
                  </a:lnTo>
                  <a:lnTo>
                    <a:pt x="31" y="25"/>
                  </a:lnTo>
                  <a:lnTo>
                    <a:pt x="31" y="18"/>
                  </a:lnTo>
                  <a:lnTo>
                    <a:pt x="9" y="18"/>
                  </a:lnTo>
                  <a:lnTo>
                    <a:pt x="9" y="8"/>
                  </a:lnTo>
                  <a:lnTo>
                    <a:pt x="32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7" name="Freeform 95"/>
            <p:cNvSpPr>
              <a:spLocks/>
            </p:cNvSpPr>
            <p:nvPr userDrawn="1"/>
          </p:nvSpPr>
          <p:spPr bwMode="auto">
            <a:xfrm>
              <a:off x="8761413" y="187326"/>
              <a:ext cx="50800" cy="66675"/>
            </a:xfrm>
            <a:custGeom>
              <a:avLst/>
              <a:gdLst>
                <a:gd name="T0" fmla="*/ 0 w 32"/>
                <a:gd name="T1" fmla="*/ 0 h 42"/>
                <a:gd name="T2" fmla="*/ 0 w 32"/>
                <a:gd name="T3" fmla="*/ 8 h 42"/>
                <a:gd name="T4" fmla="*/ 11 w 32"/>
                <a:gd name="T5" fmla="*/ 8 h 42"/>
                <a:gd name="T6" fmla="*/ 11 w 32"/>
                <a:gd name="T7" fmla="*/ 42 h 42"/>
                <a:gd name="T8" fmla="*/ 20 w 32"/>
                <a:gd name="T9" fmla="*/ 42 h 42"/>
                <a:gd name="T10" fmla="*/ 20 w 32"/>
                <a:gd name="T11" fmla="*/ 8 h 42"/>
                <a:gd name="T12" fmla="*/ 32 w 32"/>
                <a:gd name="T13" fmla="*/ 8 h 42"/>
                <a:gd name="T14" fmla="*/ 32 w 32"/>
                <a:gd name="T15" fmla="*/ 0 h 42"/>
                <a:gd name="T16" fmla="*/ 0 w 32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42">
                  <a:moveTo>
                    <a:pt x="0" y="0"/>
                  </a:moveTo>
                  <a:lnTo>
                    <a:pt x="0" y="8"/>
                  </a:lnTo>
                  <a:lnTo>
                    <a:pt x="11" y="8"/>
                  </a:lnTo>
                  <a:lnTo>
                    <a:pt x="11" y="42"/>
                  </a:lnTo>
                  <a:lnTo>
                    <a:pt x="20" y="42"/>
                  </a:lnTo>
                  <a:lnTo>
                    <a:pt x="20" y="8"/>
                  </a:lnTo>
                  <a:lnTo>
                    <a:pt x="32" y="8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28873391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90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479003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 grey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14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Placeholder 10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6532" y="441325"/>
            <a:ext cx="8772525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44EA994F-88FA-4BD3-978C-6AD03B53B5FB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6858135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3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hteck 5"/>
          <p:cNvSpPr/>
          <p:nvPr userDrawn="1"/>
        </p:nvSpPr>
        <p:spPr>
          <a:xfrm>
            <a:off x="188912" y="441325"/>
            <a:ext cx="8772525" cy="4519613"/>
          </a:xfrm>
          <a:prstGeom prst="rect">
            <a:avLst/>
          </a:prstGeom>
          <a:solidFill>
            <a:srgbClr val="E3F4FB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GB" sz="1200" dirty="0" smtClean="0">
              <a:solidFill>
                <a:srgbClr val="000000"/>
              </a:solidFill>
            </a:endParaRPr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1C2BE046-B41A-4CDD-8EB2-1CDD566C49DE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5403919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62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Placeholder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32" y="441325"/>
            <a:ext cx="8765125" cy="4519613"/>
          </a:xfrm>
          <a:prstGeom prst="rect">
            <a:avLst/>
          </a:prstGeom>
        </p:spPr>
      </p:pic>
      <p:sp>
        <p:nvSpPr>
          <p:cNvPr id="12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B459838F-2DA4-4276-A1A0-F66F77FB9225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64297" y="1573213"/>
            <a:ext cx="6804977" cy="1951303"/>
          </a:xfrm>
        </p:spPr>
        <p:txBody>
          <a:bodyPr/>
          <a:lstStyle>
            <a:lvl1pPr marL="358775" indent="-358775">
              <a:spcBef>
                <a:spcPts val="1200"/>
              </a:spcBef>
              <a:buFont typeface="+mj-lt"/>
              <a:buAutoNum type="arabicPeriod"/>
              <a:defRPr sz="2000" b="1" baseline="0"/>
            </a:lvl1pPr>
            <a:lvl2pPr marL="541338" indent="-182563">
              <a:defRPr/>
            </a:lvl2pPr>
          </a:lstStyle>
          <a:p>
            <a:pPr lvl="0"/>
            <a:r>
              <a:rPr lang="de-DE" dirty="0" smtClean="0"/>
              <a:t>Agenda </a:t>
            </a:r>
            <a:r>
              <a:rPr lang="de-DE" dirty="0" err="1" smtClean="0"/>
              <a:t>point</a:t>
            </a:r>
            <a:r>
              <a:rPr lang="de-DE" dirty="0" smtClean="0"/>
              <a:t> 1</a:t>
            </a:r>
          </a:p>
          <a:p>
            <a:pPr lvl="1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Text</a:t>
            </a:r>
          </a:p>
          <a:p>
            <a:pPr lvl="0"/>
            <a:r>
              <a:rPr lang="de-DE" dirty="0" smtClean="0"/>
              <a:t>Agenda </a:t>
            </a:r>
            <a:r>
              <a:rPr lang="de-DE" dirty="0" err="1" smtClean="0"/>
              <a:t>point</a:t>
            </a:r>
            <a:r>
              <a:rPr lang="de-DE" dirty="0" smtClean="0"/>
              <a:t> 2</a:t>
            </a:r>
          </a:p>
          <a:p>
            <a:pPr lvl="0"/>
            <a:r>
              <a:rPr lang="de-DE" dirty="0" smtClean="0"/>
              <a:t>Agenda </a:t>
            </a:r>
            <a:r>
              <a:rPr lang="de-DE" dirty="0" err="1" smtClean="0"/>
              <a:t>point</a:t>
            </a:r>
            <a:r>
              <a:rPr lang="de-DE" dirty="0" smtClean="0"/>
              <a:t> 3</a:t>
            </a:r>
            <a:endParaRPr lang="en-GB" dirty="0" smtClean="0"/>
          </a:p>
        </p:txBody>
      </p:sp>
      <p:sp>
        <p:nvSpPr>
          <p:cNvPr id="2" name="Rechteck 1"/>
          <p:cNvSpPr/>
          <p:nvPr userDrawn="1"/>
        </p:nvSpPr>
        <p:spPr>
          <a:xfrm>
            <a:off x="188914" y="441325"/>
            <a:ext cx="793750" cy="4519611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txBody>
          <a:bodyPr vert="vert270" lIns="108000" tIns="108000" rIns="108000" bIns="108000" rtlCol="0" anchor="ctr">
            <a:noAutofit/>
          </a:bodyPr>
          <a:lstStyle/>
          <a:p>
            <a:pPr algn="ctr" defTabSz="685800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Font typeface="Wingdings" panose="05000000000000000000" pitchFamily="2" charset="2"/>
              <a:buNone/>
            </a:pPr>
            <a:r>
              <a:rPr lang="de-DE" sz="3000" b="1" dirty="0" smtClean="0">
                <a:solidFill>
                  <a:prstClr val="white"/>
                </a:solidFill>
                <a:ea typeface="Geneva" pitchFamily="-128" charset="-128"/>
              </a:rPr>
              <a:t>Agenda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26616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3436086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8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6951853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6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Grafik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13" y="441325"/>
            <a:ext cx="8769038" cy="4522858"/>
          </a:xfrm>
          <a:prstGeom prst="rect">
            <a:avLst/>
          </a:prstGeom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2" y="4125566"/>
            <a:ext cx="7186612" cy="193899"/>
          </a:xfrm>
        </p:spPr>
        <p:txBody>
          <a:bodyPr/>
          <a:lstStyle>
            <a:lvl1pPr marL="0" indent="0">
              <a:buNone/>
              <a:defRPr sz="1400" b="1"/>
            </a:lvl1pPr>
          </a:lstStyle>
          <a:p>
            <a:pPr lvl="0"/>
            <a:r>
              <a:rPr lang="en-GB" dirty="0" smtClean="0"/>
              <a:t>Subhead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>
          <a:xfrm>
            <a:off x="978102" y="3326592"/>
            <a:ext cx="7185713" cy="664797"/>
          </a:xfrm>
        </p:spPr>
        <p:txBody>
          <a:bodyPr anchor="b">
            <a:sp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7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3BC03739-938B-4B70-881C-8A5793DC0CB1}" type="datetime1">
              <a:rPr lang="en-GB"/>
              <a:pPr defTabSz="685800"/>
              <a:t>03/10/2017</a:t>
            </a:fld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7428354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4 colum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kt 17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10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790949" y="663575"/>
            <a:ext cx="4372865" cy="332399"/>
          </a:xfrm>
        </p:spPr>
        <p:txBody>
          <a:bodyPr/>
          <a:lstStyle>
            <a:lvl1pPr>
              <a:defRPr sz="2400" b="1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15" name="Bildplatzhalter 14"/>
          <p:cNvSpPr>
            <a:spLocks noGrp="1"/>
          </p:cNvSpPr>
          <p:nvPr>
            <p:ph type="pic" sz="quarter" idx="14" hasCustomPrompt="1"/>
          </p:nvPr>
        </p:nvSpPr>
        <p:spPr>
          <a:xfrm>
            <a:off x="188914" y="441325"/>
            <a:ext cx="3182938" cy="4519612"/>
          </a:xfrm>
          <a:solidFill>
            <a:schemeClr val="accent5"/>
          </a:solidFill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Picture</a:t>
            </a:r>
            <a:endParaRPr lang="de-DE" dirty="0"/>
          </a:p>
        </p:txBody>
      </p:sp>
      <p:sp>
        <p:nvSpPr>
          <p:cNvPr id="10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F5E015F9-9726-4F96-83F5-976CBB449D86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90950" y="1563152"/>
            <a:ext cx="4378326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8679931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8 colum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kt 17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34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Bildplatzhalter 14"/>
          <p:cNvSpPr>
            <a:spLocks noGrp="1"/>
          </p:cNvSpPr>
          <p:nvPr>
            <p:ph type="pic" sz="quarter" idx="14" hasCustomPrompt="1"/>
          </p:nvPr>
        </p:nvSpPr>
        <p:spPr>
          <a:xfrm>
            <a:off x="188914" y="441325"/>
            <a:ext cx="6378574" cy="4519613"/>
          </a:xfrm>
          <a:solidFill>
            <a:schemeClr val="accent5"/>
          </a:solidFill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Picture</a:t>
            </a: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6930391" y="663575"/>
            <a:ext cx="1648460" cy="332399"/>
          </a:xfrm>
        </p:spPr>
        <p:txBody>
          <a:bodyPr/>
          <a:lstStyle>
            <a:lvl1pPr>
              <a:defRPr sz="2400" b="1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10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AD86D8F8-8CEB-4896-97E9-06B1E7DAECC7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930391" y="1573213"/>
            <a:ext cx="1648460" cy="1158875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8453896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11 colum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14"/>
          <p:cNvSpPr>
            <a:spLocks noGrp="1"/>
          </p:cNvSpPr>
          <p:nvPr>
            <p:ph type="pic" sz="quarter" idx="14" hasCustomPrompt="1"/>
          </p:nvPr>
        </p:nvSpPr>
        <p:spPr>
          <a:xfrm>
            <a:off x="188913" y="441325"/>
            <a:ext cx="8770144" cy="4519613"/>
          </a:xfrm>
          <a:solidFill>
            <a:schemeClr val="accent5"/>
          </a:solidFill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Picture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>
          <a:xfrm>
            <a:off x="978102" y="3326592"/>
            <a:ext cx="7185713" cy="664797"/>
          </a:xfrm>
        </p:spPr>
        <p:txBody>
          <a:bodyPr anchor="b">
            <a:sp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686ECE82-D77B-422E-B017-D4C00C609D99}" type="datetime1">
              <a:rPr lang="en-GB"/>
              <a:pPr defTabSz="685800"/>
              <a:t>03/10/2017</a:t>
            </a:fld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105456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_headlin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2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Placeholder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8913" y="441325"/>
            <a:ext cx="8770144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66473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497786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_headlin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6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Placeholder 12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8914" y="441325"/>
            <a:ext cx="8770144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66473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7759568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_headlin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30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Placeholder 10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8913" y="441325"/>
            <a:ext cx="8770144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66473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7833070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kt 17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54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eck 14"/>
          <p:cNvSpPr/>
          <p:nvPr userDrawn="1"/>
        </p:nvSpPr>
        <p:spPr>
          <a:xfrm>
            <a:off x="188913" y="441325"/>
            <a:ext cx="3187699" cy="4519613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GB" sz="1200" dirty="0" smtClean="0">
              <a:solidFill>
                <a:srgbClr val="000000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186531" y="441324"/>
            <a:ext cx="3190079" cy="1131889"/>
          </a:xfrm>
          <a:noFill/>
        </p:spPr>
        <p:txBody>
          <a:bodyPr lIns="324000" tIns="198000" rIns="144000" bIns="144000">
            <a:no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 noProof="0" dirty="0" smtClean="0"/>
              <a:t>Headline</a:t>
            </a:r>
            <a:endParaRPr lang="en-GB" noProof="0" dirty="0"/>
          </a:p>
        </p:txBody>
      </p:sp>
      <p:sp>
        <p:nvSpPr>
          <p:cNvPr id="10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DB8E458E-AFF7-464B-AF56-DCDFE5132111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376612" y="441323"/>
            <a:ext cx="5584825" cy="1506538"/>
          </a:xfrm>
          <a:solidFill>
            <a:srgbClr val="E3F4FB"/>
          </a:solidFill>
        </p:spPr>
        <p:txBody>
          <a:bodyPr lIns="144000" tIns="198000" rIns="144000" bIns="72000">
            <a:noAutofit/>
          </a:bodyPr>
          <a:lstStyle>
            <a:lvl1pPr marL="0" indent="0">
              <a:spcBef>
                <a:spcPts val="300"/>
              </a:spcBef>
              <a:buNone/>
              <a:defRPr sz="1200" b="1" baseline="0">
                <a:solidFill>
                  <a:schemeClr val="accent2"/>
                </a:solidFill>
              </a:defRPr>
            </a:lvl1pPr>
            <a:lvl2pPr marL="182563" indent="-182563">
              <a:spcBef>
                <a:spcPts val="300"/>
              </a:spcBef>
              <a:defRPr sz="900"/>
            </a:lvl2pPr>
          </a:lstStyle>
          <a:p>
            <a:pPr lvl="0"/>
            <a:r>
              <a:rPr lang="en-GB" noProof="0" dirty="0" smtClean="0"/>
              <a:t>The challenge</a:t>
            </a:r>
          </a:p>
          <a:p>
            <a:pPr lvl="1"/>
            <a:r>
              <a:rPr lang="en-GB" noProof="0" dirty="0" smtClean="0"/>
              <a:t>Text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 hasCustomPrompt="1"/>
          </p:nvPr>
        </p:nvSpPr>
        <p:spPr>
          <a:xfrm>
            <a:off x="3376613" y="1947862"/>
            <a:ext cx="5584825" cy="1506538"/>
          </a:xfrm>
          <a:solidFill>
            <a:srgbClr val="E3F4FB"/>
          </a:solidFill>
        </p:spPr>
        <p:txBody>
          <a:bodyPr lIns="144000" tIns="198000" rIns="144000" bIns="72000">
            <a:noAutofit/>
          </a:bodyPr>
          <a:lstStyle>
            <a:lvl1pPr marL="0" indent="0">
              <a:spcBef>
                <a:spcPts val="300"/>
              </a:spcBef>
              <a:buNone/>
              <a:defRPr sz="1200" b="1">
                <a:solidFill>
                  <a:schemeClr val="accent2"/>
                </a:solidFill>
              </a:defRPr>
            </a:lvl1pPr>
            <a:lvl2pPr marL="182563" indent="-182563">
              <a:spcBef>
                <a:spcPts val="300"/>
              </a:spcBef>
              <a:defRPr sz="900"/>
            </a:lvl2pPr>
          </a:lstStyle>
          <a:p>
            <a:pPr lvl="0"/>
            <a:r>
              <a:rPr lang="en-GB" noProof="0" dirty="0" smtClean="0"/>
              <a:t>The engagement</a:t>
            </a:r>
          </a:p>
          <a:p>
            <a:pPr lvl="1"/>
            <a:r>
              <a:rPr lang="en-GB" noProof="0" dirty="0" smtClean="0"/>
              <a:t>Text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376613" y="3454400"/>
            <a:ext cx="5584825" cy="1506538"/>
          </a:xfrm>
          <a:solidFill>
            <a:srgbClr val="E3F4FB"/>
          </a:solidFill>
        </p:spPr>
        <p:txBody>
          <a:bodyPr lIns="144000" tIns="198000" rIns="144000" bIns="72000">
            <a:noAutofit/>
          </a:bodyPr>
          <a:lstStyle>
            <a:lvl1pPr marL="0" indent="0">
              <a:spcBef>
                <a:spcPts val="300"/>
              </a:spcBef>
              <a:buNone/>
              <a:defRPr sz="1200" b="1">
                <a:solidFill>
                  <a:schemeClr val="accent2"/>
                </a:solidFill>
              </a:defRPr>
            </a:lvl1pPr>
            <a:lvl2pPr marL="182563" indent="-182563">
              <a:spcBef>
                <a:spcPts val="300"/>
              </a:spcBef>
              <a:defRPr sz="900"/>
            </a:lvl2pPr>
          </a:lstStyle>
          <a:p>
            <a:pPr lvl="0"/>
            <a:r>
              <a:rPr lang="en-GB" noProof="0" dirty="0" smtClean="0"/>
              <a:t>The benefit</a:t>
            </a:r>
          </a:p>
          <a:p>
            <a:pPr lvl="1"/>
            <a:r>
              <a:rPr lang="en-GB" noProof="0" dirty="0" smtClean="0"/>
              <a:t>Text</a:t>
            </a:r>
            <a:endParaRPr lang="en-GB" noProof="0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9" hasCustomPrompt="1"/>
          </p:nvPr>
        </p:nvSpPr>
        <p:spPr>
          <a:xfrm>
            <a:off x="187325" y="1859280"/>
            <a:ext cx="3189288" cy="3101658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 dirty="0" smtClean="0"/>
              <a:t>Picture</a:t>
            </a:r>
            <a:endParaRPr lang="en-GB" noProof="0" dirty="0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188912" y="1573213"/>
            <a:ext cx="3187697" cy="184666"/>
          </a:xfrm>
          <a:prstGeom prst="rect">
            <a:avLst/>
          </a:prstGeom>
          <a:noFill/>
        </p:spPr>
        <p:txBody>
          <a:bodyPr wrap="square" lIns="324000" tIns="0" rIns="144000" bIns="0" rtlCol="0">
            <a:spAutoFit/>
          </a:bodyPr>
          <a:lstStyle/>
          <a:p>
            <a:r>
              <a:rPr lang="en-GB" sz="1200" dirty="0" smtClean="0">
                <a:solidFill>
                  <a:prstClr val="white"/>
                </a:solidFill>
              </a:rPr>
              <a:t>Success story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6368552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1794" name="Picture 50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8913" y="441325"/>
            <a:ext cx="8772525" cy="451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982662" y="2701925"/>
            <a:ext cx="7186612" cy="193899"/>
          </a:xfrm>
        </p:spPr>
        <p:txBody>
          <a:bodyPr anchor="t"/>
          <a:lstStyle>
            <a:lvl1pPr marL="0" indent="0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Subhead</a:t>
            </a:r>
          </a:p>
        </p:txBody>
      </p:sp>
      <p:sp>
        <p:nvSpPr>
          <p:cNvPr id="7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035D765D-43E5-4444-BDEA-8BB4B3D5FCB5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982662" y="3027095"/>
            <a:ext cx="7186612" cy="1123384"/>
          </a:xfrm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 smtClean="0"/>
              <a:t>GFT …</a:t>
            </a:r>
            <a:br>
              <a:rPr lang="en-GB" noProof="0" dirty="0" smtClean="0"/>
            </a:br>
            <a:r>
              <a:rPr lang="en-GB" noProof="0" dirty="0" smtClean="0"/>
              <a:t>First name Last name</a:t>
            </a:r>
            <a:br>
              <a:rPr lang="en-GB" noProof="0" dirty="0" smtClean="0"/>
            </a:br>
            <a:r>
              <a:rPr lang="en-GB" noProof="0" dirty="0" smtClean="0"/>
              <a:t>Position</a:t>
            </a:r>
          </a:p>
          <a:p>
            <a:pPr lvl="0"/>
            <a:r>
              <a:rPr lang="en-GB" noProof="0" dirty="0" smtClean="0"/>
              <a:t>Street address</a:t>
            </a:r>
            <a:br>
              <a:rPr lang="en-GB" noProof="0" dirty="0" smtClean="0"/>
            </a:br>
            <a:r>
              <a:rPr lang="en-GB" noProof="0" dirty="0" smtClean="0"/>
              <a:t>12345 City</a:t>
            </a:r>
          </a:p>
          <a:p>
            <a:pPr lvl="0"/>
            <a:r>
              <a:rPr lang="en-GB" noProof="0" dirty="0" smtClean="0"/>
              <a:t>T +xx </a:t>
            </a:r>
            <a:r>
              <a:rPr lang="en-GB" noProof="0" dirty="0" err="1" smtClean="0"/>
              <a:t>xxxx</a:t>
            </a:r>
            <a:r>
              <a:rPr lang="en-GB" noProof="0" dirty="0" smtClean="0"/>
              <a:t> xxx-</a:t>
            </a:r>
            <a:r>
              <a:rPr lang="en-GB" noProof="0" dirty="0" err="1" smtClean="0"/>
              <a:t>xxxx</a:t>
            </a:r>
            <a:r>
              <a:rPr lang="en-GB" noProof="0" dirty="0" smtClean="0"/>
              <a:t/>
            </a:r>
            <a:br>
              <a:rPr lang="en-GB" noProof="0" dirty="0" smtClean="0"/>
            </a:br>
            <a:r>
              <a:rPr lang="en-GB" noProof="0" dirty="0" smtClean="0"/>
              <a:t>Firstname.Lastname@gft.com</a:t>
            </a:r>
          </a:p>
        </p:txBody>
      </p:sp>
      <p:sp>
        <p:nvSpPr>
          <p:cNvPr id="6" name="Textfeld 5"/>
          <p:cNvSpPr txBox="1">
            <a:spLocks/>
          </p:cNvSpPr>
          <p:nvPr userDrawn="1"/>
        </p:nvSpPr>
        <p:spPr bwMode="white">
          <a:xfrm>
            <a:off x="978102" y="663575"/>
            <a:ext cx="7191172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5400" b="1" dirty="0" smtClean="0">
                <a:solidFill>
                  <a:prstClr val="white"/>
                </a:solidFill>
              </a:rPr>
              <a:t>Shaping the future </a:t>
            </a:r>
            <a:br>
              <a:rPr lang="en-GB" sz="5400" b="1" dirty="0" smtClean="0">
                <a:solidFill>
                  <a:prstClr val="white"/>
                </a:solidFill>
              </a:rPr>
            </a:br>
            <a:r>
              <a:rPr lang="en-GB" sz="5400" b="1" dirty="0" smtClean="0">
                <a:solidFill>
                  <a:prstClr val="white"/>
                </a:solidFill>
              </a:rPr>
              <a:t>of digital business </a:t>
            </a:r>
            <a:endParaRPr lang="de-DE" sz="5400" b="1" dirty="0" smtClean="0">
              <a:solidFill>
                <a:prstClr val="white"/>
              </a:solidFill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4564645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26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4672" name="Picture 96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8912" y="441325"/>
            <a:ext cx="8772525" cy="451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982662" y="4162521"/>
            <a:ext cx="7186612" cy="193899"/>
          </a:xfrm>
        </p:spPr>
        <p:txBody>
          <a:bodyPr/>
          <a:lstStyle>
            <a:lvl1pPr marL="0" indent="0">
              <a:buNone/>
              <a:defRPr sz="14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Author, date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 bwMode="gray">
          <a:xfrm>
            <a:off x="978102" y="2698750"/>
            <a:ext cx="7185713" cy="1329595"/>
          </a:xfrm>
        </p:spPr>
        <p:txBody>
          <a:bodyPr anchor="b"/>
          <a:lstStyle>
            <a:lvl1pPr>
              <a:lnSpc>
                <a:spcPct val="800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Title of the presentation</a:t>
            </a:r>
            <a:endParaRPr lang="en-GB" dirty="0"/>
          </a:p>
        </p:txBody>
      </p:sp>
      <p:grpSp>
        <p:nvGrpSpPr>
          <p:cNvPr id="8" name="Gruppieren 7"/>
          <p:cNvGrpSpPr/>
          <p:nvPr userDrawn="1"/>
        </p:nvGrpSpPr>
        <p:grpSpPr>
          <a:xfrm>
            <a:off x="7767501" y="106363"/>
            <a:ext cx="1193937" cy="221456"/>
            <a:chOff x="8174038" y="147638"/>
            <a:chExt cx="787400" cy="146050"/>
          </a:xfrm>
        </p:grpSpPr>
        <p:sp>
          <p:nvSpPr>
            <p:cNvPr id="10" name="AutoShape 89"/>
            <p:cNvSpPr>
              <a:spLocks noChangeAspect="1" noChangeArrowheads="1" noTextEdit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2" name="Rectangle 91"/>
            <p:cNvSpPr>
              <a:spLocks noChangeArrowheads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4" name="Rectangle 92"/>
            <p:cNvSpPr>
              <a:spLocks noChangeArrowheads="1"/>
            </p:cNvSpPr>
            <p:nvPr userDrawn="1"/>
          </p:nvSpPr>
          <p:spPr bwMode="auto">
            <a:xfrm>
              <a:off x="8855076" y="187326"/>
              <a:ext cx="68263" cy="66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5" name="Freeform 93"/>
            <p:cNvSpPr>
              <a:spLocks/>
            </p:cNvSpPr>
            <p:nvPr userDrawn="1"/>
          </p:nvSpPr>
          <p:spPr bwMode="auto">
            <a:xfrm>
              <a:off x="8621713" y="185738"/>
              <a:ext cx="65088" cy="69850"/>
            </a:xfrm>
            <a:custGeom>
              <a:avLst/>
              <a:gdLst>
                <a:gd name="T0" fmla="*/ 21 w 40"/>
                <a:gd name="T1" fmla="*/ 18 h 44"/>
                <a:gd name="T2" fmla="*/ 21 w 40"/>
                <a:gd name="T3" fmla="*/ 26 h 44"/>
                <a:gd name="T4" fmla="*/ 31 w 40"/>
                <a:gd name="T5" fmla="*/ 26 h 44"/>
                <a:gd name="T6" fmla="*/ 31 w 40"/>
                <a:gd name="T7" fmla="*/ 33 h 44"/>
                <a:gd name="T8" fmla="*/ 22 w 40"/>
                <a:gd name="T9" fmla="*/ 36 h 44"/>
                <a:gd name="T10" fmla="*/ 8 w 40"/>
                <a:gd name="T11" fmla="*/ 22 h 44"/>
                <a:gd name="T12" fmla="*/ 22 w 40"/>
                <a:gd name="T13" fmla="*/ 8 h 44"/>
                <a:gd name="T14" fmla="*/ 33 w 40"/>
                <a:gd name="T15" fmla="*/ 12 h 44"/>
                <a:gd name="T16" fmla="*/ 33 w 40"/>
                <a:gd name="T17" fmla="*/ 12 h 44"/>
                <a:gd name="T18" fmla="*/ 39 w 40"/>
                <a:gd name="T19" fmla="*/ 7 h 44"/>
                <a:gd name="T20" fmla="*/ 38 w 40"/>
                <a:gd name="T21" fmla="*/ 7 h 44"/>
                <a:gd name="T22" fmla="*/ 22 w 40"/>
                <a:gd name="T23" fmla="*/ 0 h 44"/>
                <a:gd name="T24" fmla="*/ 0 w 40"/>
                <a:gd name="T25" fmla="*/ 22 h 44"/>
                <a:gd name="T26" fmla="*/ 22 w 40"/>
                <a:gd name="T27" fmla="*/ 44 h 44"/>
                <a:gd name="T28" fmla="*/ 40 w 40"/>
                <a:gd name="T29" fmla="*/ 36 h 44"/>
                <a:gd name="T30" fmla="*/ 40 w 40"/>
                <a:gd name="T31" fmla="*/ 35 h 44"/>
                <a:gd name="T32" fmla="*/ 40 w 40"/>
                <a:gd name="T33" fmla="*/ 18 h 44"/>
                <a:gd name="T34" fmla="*/ 21 w 40"/>
                <a:gd name="T35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44">
                  <a:moveTo>
                    <a:pt x="21" y="18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9" y="35"/>
                    <a:pt x="26" y="36"/>
                    <a:pt x="22" y="36"/>
                  </a:cubicBezTo>
                  <a:cubicBezTo>
                    <a:pt x="14" y="36"/>
                    <a:pt x="8" y="31"/>
                    <a:pt x="8" y="22"/>
                  </a:cubicBezTo>
                  <a:cubicBezTo>
                    <a:pt x="8" y="13"/>
                    <a:pt x="14" y="8"/>
                    <a:pt x="22" y="8"/>
                  </a:cubicBezTo>
                  <a:cubicBezTo>
                    <a:pt x="26" y="8"/>
                    <a:pt x="30" y="9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4" y="3"/>
                    <a:pt x="29" y="0"/>
                    <a:pt x="22" y="0"/>
                  </a:cubicBezTo>
                  <a:cubicBezTo>
                    <a:pt x="9" y="0"/>
                    <a:pt x="0" y="9"/>
                    <a:pt x="0" y="22"/>
                  </a:cubicBezTo>
                  <a:cubicBezTo>
                    <a:pt x="0" y="35"/>
                    <a:pt x="9" y="44"/>
                    <a:pt x="22" y="44"/>
                  </a:cubicBezTo>
                  <a:cubicBezTo>
                    <a:pt x="29" y="44"/>
                    <a:pt x="36" y="41"/>
                    <a:pt x="40" y="36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18"/>
                    <a:pt x="40" y="18"/>
                    <a:pt x="40" y="18"/>
                  </a:cubicBezTo>
                  <a:lnTo>
                    <a:pt x="21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6" name="Freeform 94"/>
            <p:cNvSpPr>
              <a:spLocks/>
            </p:cNvSpPr>
            <p:nvPr userDrawn="1"/>
          </p:nvSpPr>
          <p:spPr bwMode="auto">
            <a:xfrm>
              <a:off x="8702676" y="187326"/>
              <a:ext cx="50800" cy="66675"/>
            </a:xfrm>
            <a:custGeom>
              <a:avLst/>
              <a:gdLst>
                <a:gd name="T0" fmla="*/ 32 w 32"/>
                <a:gd name="T1" fmla="*/ 8 h 42"/>
                <a:gd name="T2" fmla="*/ 32 w 32"/>
                <a:gd name="T3" fmla="*/ 0 h 42"/>
                <a:gd name="T4" fmla="*/ 0 w 32"/>
                <a:gd name="T5" fmla="*/ 0 h 42"/>
                <a:gd name="T6" fmla="*/ 0 w 32"/>
                <a:gd name="T7" fmla="*/ 42 h 42"/>
                <a:gd name="T8" fmla="*/ 9 w 32"/>
                <a:gd name="T9" fmla="*/ 42 h 42"/>
                <a:gd name="T10" fmla="*/ 9 w 32"/>
                <a:gd name="T11" fmla="*/ 25 h 42"/>
                <a:gd name="T12" fmla="*/ 31 w 32"/>
                <a:gd name="T13" fmla="*/ 25 h 42"/>
                <a:gd name="T14" fmla="*/ 31 w 32"/>
                <a:gd name="T15" fmla="*/ 18 h 42"/>
                <a:gd name="T16" fmla="*/ 9 w 32"/>
                <a:gd name="T17" fmla="*/ 18 h 42"/>
                <a:gd name="T18" fmla="*/ 9 w 32"/>
                <a:gd name="T19" fmla="*/ 8 h 42"/>
                <a:gd name="T20" fmla="*/ 32 w 32"/>
                <a:gd name="T21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2">
                  <a:moveTo>
                    <a:pt x="32" y="8"/>
                  </a:moveTo>
                  <a:lnTo>
                    <a:pt x="32" y="0"/>
                  </a:lnTo>
                  <a:lnTo>
                    <a:pt x="0" y="0"/>
                  </a:lnTo>
                  <a:lnTo>
                    <a:pt x="0" y="42"/>
                  </a:lnTo>
                  <a:lnTo>
                    <a:pt x="9" y="42"/>
                  </a:lnTo>
                  <a:lnTo>
                    <a:pt x="9" y="25"/>
                  </a:lnTo>
                  <a:lnTo>
                    <a:pt x="31" y="25"/>
                  </a:lnTo>
                  <a:lnTo>
                    <a:pt x="31" y="18"/>
                  </a:lnTo>
                  <a:lnTo>
                    <a:pt x="9" y="18"/>
                  </a:lnTo>
                  <a:lnTo>
                    <a:pt x="9" y="8"/>
                  </a:lnTo>
                  <a:lnTo>
                    <a:pt x="32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17" name="Freeform 95"/>
            <p:cNvSpPr>
              <a:spLocks/>
            </p:cNvSpPr>
            <p:nvPr userDrawn="1"/>
          </p:nvSpPr>
          <p:spPr bwMode="auto">
            <a:xfrm>
              <a:off x="8761413" y="187326"/>
              <a:ext cx="50800" cy="66675"/>
            </a:xfrm>
            <a:custGeom>
              <a:avLst/>
              <a:gdLst>
                <a:gd name="T0" fmla="*/ 0 w 32"/>
                <a:gd name="T1" fmla="*/ 0 h 42"/>
                <a:gd name="T2" fmla="*/ 0 w 32"/>
                <a:gd name="T3" fmla="*/ 8 h 42"/>
                <a:gd name="T4" fmla="*/ 11 w 32"/>
                <a:gd name="T5" fmla="*/ 8 h 42"/>
                <a:gd name="T6" fmla="*/ 11 w 32"/>
                <a:gd name="T7" fmla="*/ 42 h 42"/>
                <a:gd name="T8" fmla="*/ 20 w 32"/>
                <a:gd name="T9" fmla="*/ 42 h 42"/>
                <a:gd name="T10" fmla="*/ 20 w 32"/>
                <a:gd name="T11" fmla="*/ 8 h 42"/>
                <a:gd name="T12" fmla="*/ 32 w 32"/>
                <a:gd name="T13" fmla="*/ 8 h 42"/>
                <a:gd name="T14" fmla="*/ 32 w 32"/>
                <a:gd name="T15" fmla="*/ 0 h 42"/>
                <a:gd name="T16" fmla="*/ 0 w 32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42">
                  <a:moveTo>
                    <a:pt x="0" y="0"/>
                  </a:moveTo>
                  <a:lnTo>
                    <a:pt x="0" y="8"/>
                  </a:lnTo>
                  <a:lnTo>
                    <a:pt x="11" y="8"/>
                  </a:lnTo>
                  <a:lnTo>
                    <a:pt x="11" y="42"/>
                  </a:lnTo>
                  <a:lnTo>
                    <a:pt x="20" y="42"/>
                  </a:lnTo>
                  <a:lnTo>
                    <a:pt x="20" y="8"/>
                  </a:lnTo>
                  <a:lnTo>
                    <a:pt x="32" y="8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38728297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 grey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99802116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30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Placeholder 10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6532" y="441325"/>
            <a:ext cx="8772525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44EA994F-88FA-4BD3-978C-6AD03B53B5FB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4995418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50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9301829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 grey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74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Placeholder 10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6532" y="441325"/>
            <a:ext cx="8772525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44EA994F-88FA-4BD3-978C-6AD03B53B5FB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773127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hteck 5"/>
          <p:cNvSpPr/>
          <p:nvPr userDrawn="1"/>
        </p:nvSpPr>
        <p:spPr>
          <a:xfrm>
            <a:off x="188912" y="441325"/>
            <a:ext cx="8772525" cy="4519613"/>
          </a:xfrm>
          <a:prstGeom prst="rect">
            <a:avLst/>
          </a:prstGeom>
          <a:solidFill>
            <a:srgbClr val="E3F4FB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GB" sz="1200" dirty="0" smtClean="0">
              <a:solidFill>
                <a:srgbClr val="000000"/>
              </a:solidFill>
            </a:endParaRPr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1C2BE046-B41A-4CDD-8EB2-1CDD566C49DE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3064372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22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Placeholder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32" y="441325"/>
            <a:ext cx="8765125" cy="4519613"/>
          </a:xfrm>
          <a:prstGeom prst="rect">
            <a:avLst/>
          </a:prstGeom>
        </p:spPr>
      </p:pic>
      <p:sp>
        <p:nvSpPr>
          <p:cNvPr id="12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B459838F-2DA4-4276-A1A0-F66F77FB9225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64297" y="1573213"/>
            <a:ext cx="6804977" cy="1951303"/>
          </a:xfrm>
        </p:spPr>
        <p:txBody>
          <a:bodyPr/>
          <a:lstStyle>
            <a:lvl1pPr marL="358775" indent="-358775">
              <a:spcBef>
                <a:spcPts val="1200"/>
              </a:spcBef>
              <a:buFont typeface="+mj-lt"/>
              <a:buAutoNum type="arabicPeriod"/>
              <a:defRPr sz="2000" b="1" baseline="0"/>
            </a:lvl1pPr>
            <a:lvl2pPr marL="541338" indent="-182563">
              <a:defRPr/>
            </a:lvl2pPr>
          </a:lstStyle>
          <a:p>
            <a:pPr lvl="0"/>
            <a:r>
              <a:rPr lang="de-DE" dirty="0" smtClean="0"/>
              <a:t>Agenda </a:t>
            </a:r>
            <a:r>
              <a:rPr lang="de-DE" dirty="0" err="1" smtClean="0"/>
              <a:t>point</a:t>
            </a:r>
            <a:r>
              <a:rPr lang="de-DE" dirty="0" smtClean="0"/>
              <a:t> 1</a:t>
            </a:r>
          </a:p>
          <a:p>
            <a:pPr lvl="1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Text</a:t>
            </a:r>
          </a:p>
          <a:p>
            <a:pPr lvl="0"/>
            <a:r>
              <a:rPr lang="de-DE" dirty="0" smtClean="0"/>
              <a:t>Agenda </a:t>
            </a:r>
            <a:r>
              <a:rPr lang="de-DE" dirty="0" err="1" smtClean="0"/>
              <a:t>point</a:t>
            </a:r>
            <a:r>
              <a:rPr lang="de-DE" dirty="0" smtClean="0"/>
              <a:t> 2</a:t>
            </a:r>
          </a:p>
          <a:p>
            <a:pPr lvl="0"/>
            <a:r>
              <a:rPr lang="de-DE" dirty="0" smtClean="0"/>
              <a:t>Agenda </a:t>
            </a:r>
            <a:r>
              <a:rPr lang="de-DE" dirty="0" err="1" smtClean="0"/>
              <a:t>point</a:t>
            </a:r>
            <a:r>
              <a:rPr lang="de-DE" dirty="0" smtClean="0"/>
              <a:t> 3</a:t>
            </a:r>
            <a:endParaRPr lang="en-GB" dirty="0" smtClean="0"/>
          </a:p>
        </p:txBody>
      </p:sp>
      <p:sp>
        <p:nvSpPr>
          <p:cNvPr id="2" name="Rechteck 1"/>
          <p:cNvSpPr/>
          <p:nvPr userDrawn="1"/>
        </p:nvSpPr>
        <p:spPr>
          <a:xfrm>
            <a:off x="188914" y="441325"/>
            <a:ext cx="793750" cy="4519611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txBody>
          <a:bodyPr vert="vert270" lIns="108000" tIns="108000" rIns="108000" bIns="108000" rtlCol="0" anchor="ctr">
            <a:noAutofit/>
          </a:bodyPr>
          <a:lstStyle/>
          <a:p>
            <a:pPr algn="ctr" defTabSz="685800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Font typeface="Wingdings" panose="05000000000000000000" pitchFamily="2" charset="2"/>
              <a:buNone/>
            </a:pPr>
            <a:r>
              <a:rPr lang="de-DE" sz="3000" b="1" dirty="0" smtClean="0">
                <a:solidFill>
                  <a:prstClr val="white"/>
                </a:solidFill>
                <a:ea typeface="Geneva" pitchFamily="-128" charset="-128"/>
              </a:rPr>
              <a:t>Agenda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2372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46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Grafik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13" y="441325"/>
            <a:ext cx="8769038" cy="4522858"/>
          </a:xfrm>
          <a:prstGeom prst="rect">
            <a:avLst/>
          </a:prstGeom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2" y="4125566"/>
            <a:ext cx="7186612" cy="193899"/>
          </a:xfrm>
        </p:spPr>
        <p:txBody>
          <a:bodyPr/>
          <a:lstStyle>
            <a:lvl1pPr marL="0" indent="0">
              <a:buNone/>
              <a:defRPr sz="1400" b="1"/>
            </a:lvl1pPr>
          </a:lstStyle>
          <a:p>
            <a:pPr lvl="0"/>
            <a:r>
              <a:rPr lang="en-GB" dirty="0" smtClean="0"/>
              <a:t>Subhead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>
          <a:xfrm>
            <a:off x="978102" y="3326592"/>
            <a:ext cx="7185713" cy="664797"/>
          </a:xfrm>
        </p:spPr>
        <p:txBody>
          <a:bodyPr anchor="b">
            <a:sp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7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3BC03739-938B-4B70-881C-8A5793DC0CB1}" type="datetime1">
              <a:rPr lang="en-GB"/>
              <a:pPr defTabSz="685800"/>
              <a:t>03/10/2017</a:t>
            </a:fld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8509761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4 colum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kt 17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70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790949" y="663575"/>
            <a:ext cx="4372865" cy="332399"/>
          </a:xfrm>
        </p:spPr>
        <p:txBody>
          <a:bodyPr/>
          <a:lstStyle>
            <a:lvl1pPr>
              <a:defRPr sz="2400" b="1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15" name="Bildplatzhalter 14"/>
          <p:cNvSpPr>
            <a:spLocks noGrp="1"/>
          </p:cNvSpPr>
          <p:nvPr>
            <p:ph type="pic" sz="quarter" idx="14" hasCustomPrompt="1"/>
          </p:nvPr>
        </p:nvSpPr>
        <p:spPr>
          <a:xfrm>
            <a:off x="188914" y="441325"/>
            <a:ext cx="3182938" cy="4519612"/>
          </a:xfrm>
          <a:solidFill>
            <a:schemeClr val="accent5"/>
          </a:solidFill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Picture</a:t>
            </a:r>
            <a:endParaRPr lang="de-DE" dirty="0"/>
          </a:p>
        </p:txBody>
      </p:sp>
      <p:sp>
        <p:nvSpPr>
          <p:cNvPr id="10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F5E015F9-9726-4F96-83F5-976CBB449D86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90950" y="1563152"/>
            <a:ext cx="4378326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1611407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8 colum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kt 17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94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Bildplatzhalter 14"/>
          <p:cNvSpPr>
            <a:spLocks noGrp="1"/>
          </p:cNvSpPr>
          <p:nvPr>
            <p:ph type="pic" sz="quarter" idx="14" hasCustomPrompt="1"/>
          </p:nvPr>
        </p:nvSpPr>
        <p:spPr>
          <a:xfrm>
            <a:off x="188914" y="441325"/>
            <a:ext cx="6378574" cy="4519613"/>
          </a:xfrm>
          <a:solidFill>
            <a:schemeClr val="accent5"/>
          </a:solidFill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Picture</a:t>
            </a: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6930391" y="663575"/>
            <a:ext cx="1648460" cy="332399"/>
          </a:xfrm>
        </p:spPr>
        <p:txBody>
          <a:bodyPr/>
          <a:lstStyle>
            <a:lvl1pPr>
              <a:defRPr sz="2400" b="1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10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AD86D8F8-8CEB-4896-97E9-06B1E7DAECC7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930391" y="1573213"/>
            <a:ext cx="1648460" cy="1158875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0557835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11 colum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1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14"/>
          <p:cNvSpPr>
            <a:spLocks noGrp="1"/>
          </p:cNvSpPr>
          <p:nvPr>
            <p:ph type="pic" sz="quarter" idx="14" hasCustomPrompt="1"/>
          </p:nvPr>
        </p:nvSpPr>
        <p:spPr>
          <a:xfrm>
            <a:off x="188913" y="441325"/>
            <a:ext cx="8770144" cy="4519613"/>
          </a:xfrm>
          <a:solidFill>
            <a:schemeClr val="accent5"/>
          </a:solidFill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Picture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>
          <a:xfrm>
            <a:off x="978102" y="3326592"/>
            <a:ext cx="7185713" cy="664797"/>
          </a:xfrm>
        </p:spPr>
        <p:txBody>
          <a:bodyPr anchor="b">
            <a:sp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686ECE82-D77B-422E-B017-D4C00C609D99}" type="datetime1">
              <a:rPr lang="en-GB"/>
              <a:pPr defTabSz="685800"/>
              <a:t>03/10/2017</a:t>
            </a:fld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464005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_headlin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42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Placeholder 6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8913" y="441325"/>
            <a:ext cx="8770144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66473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0614697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_headlin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66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Placeholder 12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8914" y="441325"/>
            <a:ext cx="8770144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66473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4164207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text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97997349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54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hteck 5"/>
          <p:cNvSpPr/>
          <p:nvPr userDrawn="1"/>
        </p:nvSpPr>
        <p:spPr>
          <a:xfrm>
            <a:off x="188912" y="441325"/>
            <a:ext cx="8772525" cy="4519613"/>
          </a:xfrm>
          <a:prstGeom prst="rect">
            <a:avLst/>
          </a:prstGeom>
          <a:solidFill>
            <a:srgbClr val="E3F4FB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 eaLnBrk="1"/>
            <a:endParaRPr lang="en-GB" sz="1200" dirty="0" smtClean="0">
              <a:solidFill>
                <a:schemeClr val="tx1"/>
              </a:solidFill>
            </a:endParaRPr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1C2BE046-B41A-4CDD-8EB2-1CDD566C49DE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138422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_headlin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90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Picture Placeholder 10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" b="103"/>
          <a:stretch>
            <a:fillRect/>
          </a:stretch>
        </p:blipFill>
        <p:spPr>
          <a:xfrm>
            <a:off x="188913" y="441325"/>
            <a:ext cx="8770144" cy="4519613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97B746A9-829D-4556-8B99-7D5473FFBD99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77900" y="1573213"/>
            <a:ext cx="7191375" cy="1166473"/>
          </a:xfrm>
        </p:spPr>
        <p:txBody>
          <a:bodyPr/>
          <a:lstStyle>
            <a:lvl1pPr>
              <a:buClr>
                <a:schemeClr val="tx1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972842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kt 17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14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eck 14"/>
          <p:cNvSpPr/>
          <p:nvPr userDrawn="1"/>
        </p:nvSpPr>
        <p:spPr>
          <a:xfrm>
            <a:off x="188913" y="441325"/>
            <a:ext cx="3187699" cy="4519613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GB" sz="1200" dirty="0" smtClean="0">
              <a:solidFill>
                <a:srgbClr val="000000"/>
              </a:solidFill>
            </a:endParaRPr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186531" y="441324"/>
            <a:ext cx="3190079" cy="1131889"/>
          </a:xfrm>
          <a:noFill/>
        </p:spPr>
        <p:txBody>
          <a:bodyPr lIns="324000" tIns="198000" rIns="144000" bIns="144000">
            <a:noAutofit/>
          </a:bodyPr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r>
              <a:rPr lang="en-GB" noProof="0" dirty="0" smtClean="0"/>
              <a:t>Headline</a:t>
            </a:r>
            <a:endParaRPr lang="en-GB" noProof="0" dirty="0"/>
          </a:p>
        </p:txBody>
      </p:sp>
      <p:sp>
        <p:nvSpPr>
          <p:cNvPr id="10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DB8E458E-AFF7-464B-AF56-DCDFE5132111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376612" y="441323"/>
            <a:ext cx="5584825" cy="1506538"/>
          </a:xfrm>
          <a:solidFill>
            <a:srgbClr val="E3F4FB"/>
          </a:solidFill>
        </p:spPr>
        <p:txBody>
          <a:bodyPr lIns="144000" tIns="198000" rIns="144000" bIns="72000">
            <a:noAutofit/>
          </a:bodyPr>
          <a:lstStyle>
            <a:lvl1pPr marL="0" indent="0">
              <a:spcBef>
                <a:spcPts val="300"/>
              </a:spcBef>
              <a:buNone/>
              <a:defRPr sz="1200" b="1" baseline="0">
                <a:solidFill>
                  <a:schemeClr val="accent2"/>
                </a:solidFill>
              </a:defRPr>
            </a:lvl1pPr>
            <a:lvl2pPr marL="182563" indent="-182563">
              <a:spcBef>
                <a:spcPts val="300"/>
              </a:spcBef>
              <a:defRPr sz="900"/>
            </a:lvl2pPr>
          </a:lstStyle>
          <a:p>
            <a:pPr lvl="0"/>
            <a:r>
              <a:rPr lang="en-GB" noProof="0" dirty="0" smtClean="0"/>
              <a:t>The challenge</a:t>
            </a:r>
          </a:p>
          <a:p>
            <a:pPr lvl="1"/>
            <a:r>
              <a:rPr lang="en-GB" noProof="0" dirty="0" smtClean="0"/>
              <a:t>Text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 hasCustomPrompt="1"/>
          </p:nvPr>
        </p:nvSpPr>
        <p:spPr>
          <a:xfrm>
            <a:off x="3376613" y="1947862"/>
            <a:ext cx="5584825" cy="1506538"/>
          </a:xfrm>
          <a:solidFill>
            <a:srgbClr val="E3F4FB"/>
          </a:solidFill>
        </p:spPr>
        <p:txBody>
          <a:bodyPr lIns="144000" tIns="198000" rIns="144000" bIns="72000">
            <a:noAutofit/>
          </a:bodyPr>
          <a:lstStyle>
            <a:lvl1pPr marL="0" indent="0">
              <a:spcBef>
                <a:spcPts val="300"/>
              </a:spcBef>
              <a:buNone/>
              <a:defRPr sz="1200" b="1">
                <a:solidFill>
                  <a:schemeClr val="accent2"/>
                </a:solidFill>
              </a:defRPr>
            </a:lvl1pPr>
            <a:lvl2pPr marL="182563" indent="-182563">
              <a:spcBef>
                <a:spcPts val="300"/>
              </a:spcBef>
              <a:defRPr sz="900"/>
            </a:lvl2pPr>
          </a:lstStyle>
          <a:p>
            <a:pPr lvl="0"/>
            <a:r>
              <a:rPr lang="en-GB" noProof="0" dirty="0" smtClean="0"/>
              <a:t>The engagement</a:t>
            </a:r>
          </a:p>
          <a:p>
            <a:pPr lvl="1"/>
            <a:r>
              <a:rPr lang="en-GB" noProof="0" dirty="0" smtClean="0"/>
              <a:t>Text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7" hasCustomPrompt="1"/>
          </p:nvPr>
        </p:nvSpPr>
        <p:spPr>
          <a:xfrm>
            <a:off x="3376613" y="3454400"/>
            <a:ext cx="5584825" cy="1506538"/>
          </a:xfrm>
          <a:solidFill>
            <a:srgbClr val="E3F4FB"/>
          </a:solidFill>
        </p:spPr>
        <p:txBody>
          <a:bodyPr lIns="144000" tIns="198000" rIns="144000" bIns="72000">
            <a:noAutofit/>
          </a:bodyPr>
          <a:lstStyle>
            <a:lvl1pPr marL="0" indent="0">
              <a:spcBef>
                <a:spcPts val="300"/>
              </a:spcBef>
              <a:buNone/>
              <a:defRPr sz="1200" b="1">
                <a:solidFill>
                  <a:schemeClr val="accent2"/>
                </a:solidFill>
              </a:defRPr>
            </a:lvl1pPr>
            <a:lvl2pPr marL="182563" indent="-182563">
              <a:spcBef>
                <a:spcPts val="300"/>
              </a:spcBef>
              <a:defRPr sz="900"/>
            </a:lvl2pPr>
          </a:lstStyle>
          <a:p>
            <a:pPr lvl="0"/>
            <a:r>
              <a:rPr lang="en-GB" noProof="0" dirty="0" smtClean="0"/>
              <a:t>The benefit</a:t>
            </a:r>
          </a:p>
          <a:p>
            <a:pPr lvl="1"/>
            <a:r>
              <a:rPr lang="en-GB" noProof="0" dirty="0" smtClean="0"/>
              <a:t>Text</a:t>
            </a:r>
            <a:endParaRPr lang="en-GB" noProof="0" dirty="0"/>
          </a:p>
        </p:txBody>
      </p:sp>
      <p:sp>
        <p:nvSpPr>
          <p:cNvPr id="11" name="Bildplatzhalter 10"/>
          <p:cNvSpPr>
            <a:spLocks noGrp="1"/>
          </p:cNvSpPr>
          <p:nvPr>
            <p:ph type="pic" sz="quarter" idx="19" hasCustomPrompt="1"/>
          </p:nvPr>
        </p:nvSpPr>
        <p:spPr>
          <a:xfrm>
            <a:off x="187325" y="1859280"/>
            <a:ext cx="3189288" cy="3101658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 dirty="0" smtClean="0"/>
              <a:t>Picture</a:t>
            </a:r>
            <a:endParaRPr lang="en-GB" noProof="0" dirty="0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188912" y="1573213"/>
            <a:ext cx="3187697" cy="184666"/>
          </a:xfrm>
          <a:prstGeom prst="rect">
            <a:avLst/>
          </a:prstGeom>
          <a:noFill/>
        </p:spPr>
        <p:txBody>
          <a:bodyPr wrap="square" lIns="324000" tIns="0" rIns="144000" bIns="0" rtlCol="0">
            <a:spAutoFit/>
          </a:bodyPr>
          <a:lstStyle/>
          <a:p>
            <a:r>
              <a:rPr lang="en-GB" sz="1200" dirty="0" smtClean="0">
                <a:solidFill>
                  <a:prstClr val="white"/>
                </a:solidFill>
              </a:rPr>
              <a:t>Success story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3891354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/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3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1794" name="Picture 50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8913" y="441325"/>
            <a:ext cx="8772525" cy="4519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982662" y="2701925"/>
            <a:ext cx="7186612" cy="193899"/>
          </a:xfrm>
        </p:spPr>
        <p:txBody>
          <a:bodyPr anchor="t"/>
          <a:lstStyle>
            <a:lvl1pPr marL="0" indent="0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 smtClean="0"/>
              <a:t>Subhead</a:t>
            </a:r>
          </a:p>
        </p:txBody>
      </p:sp>
      <p:sp>
        <p:nvSpPr>
          <p:cNvPr id="7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035D765D-43E5-4444-BDEA-8BB4B3D5FCB5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982662" y="3027095"/>
            <a:ext cx="7186612" cy="1123384"/>
          </a:xfrm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GB" noProof="0" dirty="0" smtClean="0"/>
              <a:t>GFT …</a:t>
            </a:r>
            <a:br>
              <a:rPr lang="en-GB" noProof="0" dirty="0" smtClean="0"/>
            </a:br>
            <a:r>
              <a:rPr lang="en-GB" noProof="0" dirty="0" smtClean="0"/>
              <a:t>First name Last name</a:t>
            </a:r>
            <a:br>
              <a:rPr lang="en-GB" noProof="0" dirty="0" smtClean="0"/>
            </a:br>
            <a:r>
              <a:rPr lang="en-GB" noProof="0" dirty="0" smtClean="0"/>
              <a:t>Position</a:t>
            </a:r>
          </a:p>
          <a:p>
            <a:pPr lvl="0"/>
            <a:r>
              <a:rPr lang="en-GB" noProof="0" dirty="0" smtClean="0"/>
              <a:t>Street address</a:t>
            </a:r>
            <a:br>
              <a:rPr lang="en-GB" noProof="0" dirty="0" smtClean="0"/>
            </a:br>
            <a:r>
              <a:rPr lang="en-GB" noProof="0" dirty="0" smtClean="0"/>
              <a:t>12345 City</a:t>
            </a:r>
          </a:p>
          <a:p>
            <a:pPr lvl="0"/>
            <a:r>
              <a:rPr lang="en-GB" noProof="0" dirty="0" smtClean="0"/>
              <a:t>T +xx </a:t>
            </a:r>
            <a:r>
              <a:rPr lang="en-GB" noProof="0" dirty="0" err="1" smtClean="0"/>
              <a:t>xxxx</a:t>
            </a:r>
            <a:r>
              <a:rPr lang="en-GB" noProof="0" dirty="0" smtClean="0"/>
              <a:t> xxx-</a:t>
            </a:r>
            <a:r>
              <a:rPr lang="en-GB" noProof="0" dirty="0" err="1" smtClean="0"/>
              <a:t>xxxx</a:t>
            </a:r>
            <a:r>
              <a:rPr lang="en-GB" noProof="0" dirty="0" smtClean="0"/>
              <a:t/>
            </a:r>
            <a:br>
              <a:rPr lang="en-GB" noProof="0" dirty="0" smtClean="0"/>
            </a:br>
            <a:r>
              <a:rPr lang="en-GB" noProof="0" dirty="0" smtClean="0"/>
              <a:t>Firstname.Lastname@gft.com</a:t>
            </a:r>
          </a:p>
        </p:txBody>
      </p:sp>
      <p:sp>
        <p:nvSpPr>
          <p:cNvPr id="6" name="Textfeld 5"/>
          <p:cNvSpPr txBox="1">
            <a:spLocks/>
          </p:cNvSpPr>
          <p:nvPr userDrawn="1"/>
        </p:nvSpPr>
        <p:spPr bwMode="white">
          <a:xfrm>
            <a:off x="978102" y="663575"/>
            <a:ext cx="7191172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5400" b="1" dirty="0" smtClean="0">
                <a:solidFill>
                  <a:prstClr val="white"/>
                </a:solidFill>
              </a:rPr>
              <a:t>Shaping the future </a:t>
            </a:r>
            <a:br>
              <a:rPr lang="en-GB" sz="5400" b="1" dirty="0" smtClean="0">
                <a:solidFill>
                  <a:prstClr val="white"/>
                </a:solidFill>
              </a:rPr>
            </a:br>
            <a:r>
              <a:rPr lang="en-GB" sz="5400" b="1" dirty="0" smtClean="0">
                <a:solidFill>
                  <a:prstClr val="white"/>
                </a:solidFill>
              </a:rPr>
              <a:t>of digital business </a:t>
            </a:r>
            <a:endParaRPr lang="de-DE" sz="5400" b="1" dirty="0" smtClean="0">
              <a:solidFill>
                <a:prstClr val="white"/>
              </a:solidFill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6784221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42369136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658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Placeholder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32" y="441325"/>
            <a:ext cx="8765125" cy="4519613"/>
          </a:xfrm>
          <a:prstGeom prst="rect">
            <a:avLst/>
          </a:prstGeom>
        </p:spPr>
      </p:pic>
      <p:sp>
        <p:nvSpPr>
          <p:cNvPr id="12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B459838F-2DA4-4276-A1A0-F66F77FB9225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64297" y="1573213"/>
            <a:ext cx="6804977" cy="1951303"/>
          </a:xfrm>
        </p:spPr>
        <p:txBody>
          <a:bodyPr/>
          <a:lstStyle>
            <a:lvl1pPr marL="358775" indent="-358775">
              <a:spcBef>
                <a:spcPts val="1200"/>
              </a:spcBef>
              <a:buFont typeface="+mj-lt"/>
              <a:buAutoNum type="arabicPeriod"/>
              <a:defRPr sz="2000" b="1" baseline="0"/>
            </a:lvl1pPr>
            <a:lvl2pPr marL="541338" indent="-182563">
              <a:defRPr/>
            </a:lvl2pPr>
          </a:lstStyle>
          <a:p>
            <a:pPr lvl="0"/>
            <a:r>
              <a:rPr lang="de-DE" dirty="0" smtClean="0"/>
              <a:t>Agenda </a:t>
            </a:r>
            <a:r>
              <a:rPr lang="de-DE" dirty="0" err="1" smtClean="0"/>
              <a:t>point</a:t>
            </a:r>
            <a:r>
              <a:rPr lang="de-DE" dirty="0" smtClean="0"/>
              <a:t> 1</a:t>
            </a:r>
          </a:p>
          <a:p>
            <a:pPr lvl="1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Text</a:t>
            </a:r>
          </a:p>
          <a:p>
            <a:pPr lvl="0"/>
            <a:r>
              <a:rPr lang="de-DE" dirty="0" smtClean="0"/>
              <a:t>Agenda </a:t>
            </a:r>
            <a:r>
              <a:rPr lang="de-DE" dirty="0" err="1" smtClean="0"/>
              <a:t>point</a:t>
            </a:r>
            <a:r>
              <a:rPr lang="de-DE" dirty="0" smtClean="0"/>
              <a:t> 2</a:t>
            </a:r>
          </a:p>
          <a:p>
            <a:pPr lvl="0"/>
            <a:r>
              <a:rPr lang="de-DE" dirty="0" smtClean="0"/>
              <a:t>Agenda </a:t>
            </a:r>
            <a:r>
              <a:rPr lang="de-DE" dirty="0" err="1" smtClean="0"/>
              <a:t>point</a:t>
            </a:r>
            <a:r>
              <a:rPr lang="de-DE" dirty="0" smtClean="0"/>
              <a:t> 3</a:t>
            </a:r>
            <a:endParaRPr lang="en-GB" dirty="0" smtClean="0"/>
          </a:p>
        </p:txBody>
      </p:sp>
      <p:sp>
        <p:nvSpPr>
          <p:cNvPr id="2" name="Rechteck 1"/>
          <p:cNvSpPr/>
          <p:nvPr userDrawn="1"/>
        </p:nvSpPr>
        <p:spPr>
          <a:xfrm>
            <a:off x="188914" y="441325"/>
            <a:ext cx="793750" cy="4519611"/>
          </a:xfrm>
          <a:prstGeom prst="rect">
            <a:avLst/>
          </a:prstGeom>
          <a:solidFill>
            <a:schemeClr val="accent1"/>
          </a:solidFill>
          <a:ln w="19050">
            <a:noFill/>
          </a:ln>
        </p:spPr>
        <p:txBody>
          <a:bodyPr vert="vert270" lIns="108000" tIns="108000" rIns="108000" bIns="108000" rtlCol="0" anchor="ctr">
            <a:noAutofit/>
          </a:bodyPr>
          <a:lstStyle/>
          <a:p>
            <a:pPr marR="0" lvl="0" indent="0" algn="ctr" defTabSz="685800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rgbClr val="000000"/>
              </a:buClr>
              <a:buSzTx/>
              <a:buFont typeface="Wingdings" panose="05000000000000000000" pitchFamily="2" charset="2"/>
              <a:buNone/>
              <a:tabLst/>
            </a:pPr>
            <a:r>
              <a:rPr lang="de-DE" sz="3000" b="1" cap="none" baseline="0" dirty="0" smtClean="0">
                <a:solidFill>
                  <a:schemeClr val="bg1"/>
                </a:solidFill>
                <a:ea typeface="Geneva" pitchFamily="-128" charset="-128"/>
              </a:rPr>
              <a:t>Agenda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1807503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74940254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612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Grafik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13" y="441325"/>
            <a:ext cx="8769038" cy="4522858"/>
          </a:xfrm>
          <a:prstGeom prst="rect">
            <a:avLst/>
          </a:prstGeom>
        </p:spPr>
      </p:pic>
      <p:sp>
        <p:nvSpPr>
          <p:cNvPr id="9" name="Textplatzhalter 8"/>
          <p:cNvSpPr>
            <a:spLocks noGrp="1"/>
          </p:cNvSpPr>
          <p:nvPr>
            <p:ph type="body" sz="quarter" idx="13" hasCustomPrompt="1"/>
          </p:nvPr>
        </p:nvSpPr>
        <p:spPr>
          <a:xfrm>
            <a:off x="982662" y="4125566"/>
            <a:ext cx="7186612" cy="193899"/>
          </a:xfrm>
        </p:spPr>
        <p:txBody>
          <a:bodyPr/>
          <a:lstStyle>
            <a:lvl1pPr marL="0" indent="0">
              <a:buNone/>
              <a:defRPr sz="1400" b="1"/>
            </a:lvl1pPr>
          </a:lstStyle>
          <a:p>
            <a:pPr lvl="0"/>
            <a:r>
              <a:rPr lang="en-GB" dirty="0" smtClean="0"/>
              <a:t>Subhead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>
          <a:xfrm>
            <a:off x="978102" y="3326592"/>
            <a:ext cx="7185713" cy="664797"/>
          </a:xfrm>
        </p:spPr>
        <p:txBody>
          <a:bodyPr anchor="b">
            <a:sp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7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3BC03739-938B-4B70-881C-8A5793DC0CB1}" type="datetime1">
              <a:rPr lang="en-GB" smtClean="0"/>
              <a:t>03/10/2017</a:t>
            </a:fld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4319838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4 colum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kt 17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10459075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07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3790949" y="663575"/>
            <a:ext cx="4372865" cy="332399"/>
          </a:xfrm>
        </p:spPr>
        <p:txBody>
          <a:bodyPr/>
          <a:lstStyle>
            <a:lvl1pPr>
              <a:defRPr sz="2400" b="1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15" name="Bildplatzhalter 14"/>
          <p:cNvSpPr>
            <a:spLocks noGrp="1"/>
          </p:cNvSpPr>
          <p:nvPr>
            <p:ph type="pic" sz="quarter" idx="14" hasCustomPrompt="1"/>
          </p:nvPr>
        </p:nvSpPr>
        <p:spPr>
          <a:xfrm>
            <a:off x="188914" y="441325"/>
            <a:ext cx="3182938" cy="4519612"/>
          </a:xfrm>
          <a:solidFill>
            <a:schemeClr val="accent5"/>
          </a:solidFill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Picture</a:t>
            </a:r>
            <a:endParaRPr lang="de-DE" dirty="0"/>
          </a:p>
        </p:txBody>
      </p:sp>
      <p:sp>
        <p:nvSpPr>
          <p:cNvPr id="10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F5E015F9-9726-4F96-83F5-976CBB449D86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3790950" y="1563152"/>
            <a:ext cx="4378326" cy="1138773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3353740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8 colum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Objekt 17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40583902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72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Bildplatzhalter 14"/>
          <p:cNvSpPr>
            <a:spLocks noGrp="1"/>
          </p:cNvSpPr>
          <p:nvPr>
            <p:ph type="pic" sz="quarter" idx="14" hasCustomPrompt="1"/>
          </p:nvPr>
        </p:nvSpPr>
        <p:spPr>
          <a:xfrm>
            <a:off x="188914" y="441325"/>
            <a:ext cx="6378574" cy="4519613"/>
          </a:xfrm>
          <a:solidFill>
            <a:schemeClr val="accent5"/>
          </a:solidFill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Picture</a:t>
            </a: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 hasCustomPrompt="1"/>
          </p:nvPr>
        </p:nvSpPr>
        <p:spPr>
          <a:xfrm>
            <a:off x="6930391" y="663575"/>
            <a:ext cx="1648460" cy="332399"/>
          </a:xfrm>
        </p:spPr>
        <p:txBody>
          <a:bodyPr/>
          <a:lstStyle>
            <a:lvl1pPr>
              <a:defRPr sz="2400" b="1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10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AD86D8F8-8CEB-4896-97E9-06B1E7DAECC7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930391" y="1573213"/>
            <a:ext cx="1648460" cy="1158875"/>
          </a:xfrm>
        </p:spPr>
        <p:txBody>
          <a:bodyPr/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745467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11 column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kt 12" hidden="1"/>
          <p:cNvGraphicFramePr>
            <a:graphicFrameLocks noChangeAspect="1"/>
          </p:cNvGraphicFramePr>
          <p:nvPr userDrawn="1"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98294236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14" name="think-cell Folie" r:id="rId5" imgW="270" imgH="270" progId="TCLayout.ActiveDocument.1">
                  <p:embed/>
                </p:oleObj>
              </mc:Choice>
              <mc:Fallback>
                <p:oleObj name="think-cell Foli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14"/>
          <p:cNvSpPr>
            <a:spLocks noGrp="1"/>
          </p:cNvSpPr>
          <p:nvPr>
            <p:ph type="pic" sz="quarter" idx="14" hasCustomPrompt="1"/>
          </p:nvPr>
        </p:nvSpPr>
        <p:spPr>
          <a:xfrm>
            <a:off x="188913" y="441325"/>
            <a:ext cx="8770144" cy="4519613"/>
          </a:xfrm>
          <a:solidFill>
            <a:schemeClr val="accent5"/>
          </a:solidFill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Picture</a:t>
            </a:r>
            <a:endParaRPr lang="de-DE" dirty="0"/>
          </a:p>
        </p:txBody>
      </p:sp>
      <p:sp>
        <p:nvSpPr>
          <p:cNvPr id="11" name="Titel 10"/>
          <p:cNvSpPr>
            <a:spLocks noGrp="1"/>
          </p:cNvSpPr>
          <p:nvPr>
            <p:ph type="title" hasCustomPrompt="1"/>
          </p:nvPr>
        </p:nvSpPr>
        <p:spPr>
          <a:xfrm>
            <a:off x="978102" y="3326592"/>
            <a:ext cx="7185713" cy="664797"/>
          </a:xfrm>
        </p:spPr>
        <p:txBody>
          <a:bodyPr anchor="b">
            <a:sp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GB" dirty="0" smtClean="0"/>
              <a:t>Headline</a:t>
            </a:r>
            <a:endParaRPr lang="en-GB" dirty="0"/>
          </a:p>
        </p:txBody>
      </p:sp>
      <p:sp>
        <p:nvSpPr>
          <p:cNvPr id="8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686ECE82-D77B-422E-B017-D4C00C609D99}" type="datetime1">
              <a:rPr lang="en-GB" smtClean="0"/>
              <a:t>03/10/2017</a:t>
            </a:fld>
            <a:endParaRPr lang="en-GB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4179723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tags" Target="../tags/tag33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tags" Target="../tags/tag32.xml"/><Relationship Id="rId2" Type="http://schemas.openxmlformats.org/officeDocument/2006/relationships/slideLayout" Target="../slideLayouts/slideLayout16.xml"/><Relationship Id="rId16" Type="http://schemas.openxmlformats.org/officeDocument/2006/relationships/vmlDrawing" Target="../drawings/vmlDrawing16.v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19" Type="http://schemas.openxmlformats.org/officeDocument/2006/relationships/oleObject" Target="../embeddings/oleObject16.bin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ags" Target="../tags/tag6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tags" Target="../tags/tag62.xml"/><Relationship Id="rId2" Type="http://schemas.openxmlformats.org/officeDocument/2006/relationships/slideLayout" Target="../slideLayouts/slideLayout30.xml"/><Relationship Id="rId16" Type="http://schemas.openxmlformats.org/officeDocument/2006/relationships/vmlDrawing" Target="../drawings/vmlDrawing31.v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8.xml"/><Relationship Id="rId19" Type="http://schemas.openxmlformats.org/officeDocument/2006/relationships/oleObject" Target="../embeddings/oleObject31.bin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Objekt 30" hidden="1"/>
          <p:cNvGraphicFramePr>
            <a:graphicFrameLocks noChangeAspect="1"/>
          </p:cNvGraphicFramePr>
          <p:nvPr>
            <p:custDataLst>
              <p:tags r:id="rId18"/>
            </p:custDataLst>
            <p:extLst>
              <p:ext uri="{D42A27DB-BD31-4B8C-83A1-F6EECF244321}">
                <p14:modId xmlns:p14="http://schemas.microsoft.com/office/powerpoint/2010/main" val="3169765814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1" name="think-cell Folie" r:id="rId19" imgW="270" imgH="270" progId="TCLayout.ActiveDocument.1">
                  <p:embed/>
                </p:oleObj>
              </mc:Choice>
              <mc:Fallback>
                <p:oleObj name="think-cell Foli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hteck 5"/>
          <p:cNvSpPr/>
          <p:nvPr/>
        </p:nvSpPr>
        <p:spPr>
          <a:xfrm>
            <a:off x="188912" y="441325"/>
            <a:ext cx="8772525" cy="4519613"/>
          </a:xfrm>
          <a:prstGeom prst="rect">
            <a:avLst/>
          </a:prstGeom>
          <a:solidFill>
            <a:schemeClr val="accent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 eaLnBrk="1"/>
            <a:endParaRPr lang="en-GB" sz="1200" dirty="0" smtClean="0">
              <a:solidFill>
                <a:schemeClr val="tx1"/>
              </a:solidFill>
            </a:endParaRPr>
          </a:p>
        </p:txBody>
      </p:sp>
      <p:sp>
        <p:nvSpPr>
          <p:cNvPr id="26" name="Textfeld 26"/>
          <p:cNvSpPr txBox="1">
            <a:spLocks noChangeArrowheads="1"/>
          </p:cNvSpPr>
          <p:nvPr/>
        </p:nvSpPr>
        <p:spPr bwMode="gray">
          <a:xfrm>
            <a:off x="8273941" y="5003805"/>
            <a:ext cx="158698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algn="l" defTabSz="685800"/>
            <a:fld id="{7D6EB20D-04D2-4A2D-94DA-2F197CC5CE85}" type="slidenum">
              <a:rPr lang="en-GB" sz="600" b="1" noProof="0" smtClean="0">
                <a:solidFill>
                  <a:schemeClr val="tx1"/>
                </a:solidFill>
              </a:rPr>
              <a:pPr algn="l" defTabSz="685800"/>
              <a:t>‹#›</a:t>
            </a:fld>
            <a:endParaRPr lang="en-GB" sz="600" b="1" noProof="0" dirty="0">
              <a:solidFill>
                <a:schemeClr val="tx1"/>
              </a:solidFill>
            </a:endParaRP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A333EC8B-9046-4183-A510-B03C1D638B42}" type="datetime1">
              <a:rPr lang="en-GB" smtClean="0"/>
              <a:t>03/10/2017</a:t>
            </a:fld>
            <a:endParaRPr lang="en-GB" dirty="0"/>
          </a:p>
        </p:txBody>
      </p:sp>
      <p:sp>
        <p:nvSpPr>
          <p:cNvPr id="32" name="Titelplatzhalter 31"/>
          <p:cNvSpPr>
            <a:spLocks noGrp="1"/>
          </p:cNvSpPr>
          <p:nvPr>
            <p:ph type="title"/>
          </p:nvPr>
        </p:nvSpPr>
        <p:spPr>
          <a:xfrm>
            <a:off x="978102" y="663575"/>
            <a:ext cx="7185713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 dirty="0" smtClean="0"/>
              <a:t>Headline</a:t>
            </a:r>
            <a:endParaRPr lang="en-GB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9580801" y="1191"/>
            <a:ext cx="845185" cy="1524309"/>
            <a:chOff x="9580800" y="1588"/>
            <a:chExt cx="845185" cy="2032412"/>
          </a:xfrm>
        </p:grpSpPr>
        <p:sp>
          <p:nvSpPr>
            <p:cNvPr id="34" name="Rechteck 33"/>
            <p:cNvSpPr>
              <a:spLocks/>
            </p:cNvSpPr>
            <p:nvPr userDrawn="1"/>
          </p:nvSpPr>
          <p:spPr bwMode="gray">
            <a:xfrm>
              <a:off x="9580800" y="601670"/>
              <a:ext cx="845185" cy="232168"/>
            </a:xfrm>
            <a:prstGeom prst="rect">
              <a:avLst/>
            </a:prstGeom>
            <a:solidFill>
              <a:schemeClr val="accent3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schemeClr val="bg1"/>
                  </a:solidFill>
                </a:rPr>
                <a:t>R0 G152 B176</a:t>
              </a:r>
              <a:endParaRPr lang="en-GB" sz="700" dirty="0">
                <a:solidFill>
                  <a:schemeClr val="bg1"/>
                </a:solidFill>
              </a:endParaRPr>
            </a:p>
          </p:txBody>
        </p:sp>
        <p:sp>
          <p:nvSpPr>
            <p:cNvPr id="35" name="Rechteck 34"/>
            <p:cNvSpPr/>
            <p:nvPr userDrawn="1"/>
          </p:nvSpPr>
          <p:spPr bwMode="gray">
            <a:xfrm>
              <a:off x="9580800" y="1501793"/>
              <a:ext cx="845185" cy="232168"/>
            </a:xfrm>
            <a:prstGeom prst="rect">
              <a:avLst/>
            </a:prstGeom>
            <a:solidFill>
              <a:schemeClr val="accent5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schemeClr val="bg1"/>
                  </a:solidFill>
                </a:rPr>
                <a:t>R204 G204 B204</a:t>
              </a:r>
            </a:p>
          </p:txBody>
        </p:sp>
        <p:sp>
          <p:nvSpPr>
            <p:cNvPr id="36" name="Rechteck 35"/>
            <p:cNvSpPr>
              <a:spLocks/>
            </p:cNvSpPr>
            <p:nvPr userDrawn="1"/>
          </p:nvSpPr>
          <p:spPr bwMode="gray">
            <a:xfrm>
              <a:off x="9580800" y="301629"/>
              <a:ext cx="845185" cy="232168"/>
            </a:xfrm>
            <a:prstGeom prst="rect">
              <a:avLst/>
            </a:prstGeom>
            <a:solidFill>
              <a:schemeClr val="accent2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schemeClr val="bg1"/>
                  </a:solidFill>
                </a:rPr>
                <a:t>R0 G151 B217</a:t>
              </a:r>
              <a:endParaRPr lang="en-GB" sz="700" dirty="0">
                <a:solidFill>
                  <a:schemeClr val="bg1"/>
                </a:solidFill>
              </a:endParaRPr>
            </a:p>
          </p:txBody>
        </p:sp>
        <p:sp>
          <p:nvSpPr>
            <p:cNvPr id="37" name="Rechteck 36"/>
            <p:cNvSpPr/>
            <p:nvPr userDrawn="1"/>
          </p:nvSpPr>
          <p:spPr bwMode="gray">
            <a:xfrm>
              <a:off x="9580800" y="1588"/>
              <a:ext cx="845185" cy="232168"/>
            </a:xfrm>
            <a:prstGeom prst="rect">
              <a:avLst/>
            </a:prstGeom>
            <a:solidFill>
              <a:schemeClr val="accent1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schemeClr val="bg1"/>
                  </a:solidFill>
                </a:rPr>
                <a:t>R33 G62 B127</a:t>
              </a:r>
              <a:endParaRPr lang="en-GB" sz="700" dirty="0">
                <a:solidFill>
                  <a:schemeClr val="bg1"/>
                </a:solidFill>
              </a:endParaRPr>
            </a:p>
          </p:txBody>
        </p:sp>
        <p:sp>
          <p:nvSpPr>
            <p:cNvPr id="38" name="Rechteck 37"/>
            <p:cNvSpPr/>
            <p:nvPr userDrawn="1"/>
          </p:nvSpPr>
          <p:spPr bwMode="gray">
            <a:xfrm>
              <a:off x="9580800" y="901711"/>
              <a:ext cx="845185" cy="232168"/>
            </a:xfrm>
            <a:prstGeom prst="rect">
              <a:avLst/>
            </a:prstGeom>
            <a:solidFill>
              <a:schemeClr val="tx2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schemeClr val="bg1"/>
                  </a:solidFill>
                </a:rPr>
                <a:t>R77 G77 B77</a:t>
              </a:r>
              <a:endParaRPr lang="en-GB" sz="700" dirty="0">
                <a:solidFill>
                  <a:schemeClr val="bg1"/>
                </a:solidFill>
              </a:endParaRPr>
            </a:p>
          </p:txBody>
        </p:sp>
        <p:sp>
          <p:nvSpPr>
            <p:cNvPr id="39" name="Rechteck 38"/>
            <p:cNvSpPr/>
            <p:nvPr userDrawn="1"/>
          </p:nvSpPr>
          <p:spPr bwMode="gray">
            <a:xfrm>
              <a:off x="9580800" y="1201752"/>
              <a:ext cx="845185" cy="232168"/>
            </a:xfrm>
            <a:prstGeom prst="rect">
              <a:avLst/>
            </a:prstGeom>
            <a:solidFill>
              <a:schemeClr val="accent4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schemeClr val="bg1"/>
                  </a:solidFill>
                </a:rPr>
                <a:t>R166 G166 B166</a:t>
              </a:r>
              <a:endParaRPr lang="en-GB" sz="700" dirty="0">
                <a:solidFill>
                  <a:schemeClr val="bg1"/>
                </a:solidFill>
              </a:endParaRPr>
            </a:p>
          </p:txBody>
        </p:sp>
        <p:sp>
          <p:nvSpPr>
            <p:cNvPr id="40" name="Rechteck 39"/>
            <p:cNvSpPr/>
            <p:nvPr userDrawn="1"/>
          </p:nvSpPr>
          <p:spPr bwMode="gray">
            <a:xfrm>
              <a:off x="9580800" y="1801832"/>
              <a:ext cx="845185" cy="232168"/>
            </a:xfrm>
            <a:prstGeom prst="rect">
              <a:avLst/>
            </a:prstGeom>
            <a:solidFill>
              <a:schemeClr val="accent6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schemeClr val="tx2"/>
                  </a:solidFill>
                </a:rPr>
                <a:t>R237 G237 B237</a:t>
              </a:r>
              <a:endParaRPr lang="en-GB" sz="700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7767501" y="106363"/>
            <a:ext cx="1193937" cy="221456"/>
            <a:chOff x="8174038" y="147638"/>
            <a:chExt cx="787400" cy="146050"/>
          </a:xfrm>
        </p:grpSpPr>
        <p:sp>
          <p:nvSpPr>
            <p:cNvPr id="30" name="AutoShape 89"/>
            <p:cNvSpPr>
              <a:spLocks noChangeAspect="1" noChangeArrowheads="1" noTextEdit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33" name="Rectangle 91"/>
            <p:cNvSpPr>
              <a:spLocks noChangeArrowheads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59" name="Rectangle 92"/>
            <p:cNvSpPr>
              <a:spLocks noChangeArrowheads="1"/>
            </p:cNvSpPr>
            <p:nvPr userDrawn="1"/>
          </p:nvSpPr>
          <p:spPr bwMode="auto">
            <a:xfrm>
              <a:off x="8855076" y="187326"/>
              <a:ext cx="68263" cy="66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60" name="Freeform 93"/>
            <p:cNvSpPr>
              <a:spLocks/>
            </p:cNvSpPr>
            <p:nvPr userDrawn="1"/>
          </p:nvSpPr>
          <p:spPr bwMode="auto">
            <a:xfrm>
              <a:off x="8621713" y="185738"/>
              <a:ext cx="65088" cy="69850"/>
            </a:xfrm>
            <a:custGeom>
              <a:avLst/>
              <a:gdLst>
                <a:gd name="T0" fmla="*/ 21 w 40"/>
                <a:gd name="T1" fmla="*/ 18 h 44"/>
                <a:gd name="T2" fmla="*/ 21 w 40"/>
                <a:gd name="T3" fmla="*/ 26 h 44"/>
                <a:gd name="T4" fmla="*/ 31 w 40"/>
                <a:gd name="T5" fmla="*/ 26 h 44"/>
                <a:gd name="T6" fmla="*/ 31 w 40"/>
                <a:gd name="T7" fmla="*/ 33 h 44"/>
                <a:gd name="T8" fmla="*/ 22 w 40"/>
                <a:gd name="T9" fmla="*/ 36 h 44"/>
                <a:gd name="T10" fmla="*/ 8 w 40"/>
                <a:gd name="T11" fmla="*/ 22 h 44"/>
                <a:gd name="T12" fmla="*/ 22 w 40"/>
                <a:gd name="T13" fmla="*/ 8 h 44"/>
                <a:gd name="T14" fmla="*/ 33 w 40"/>
                <a:gd name="T15" fmla="*/ 12 h 44"/>
                <a:gd name="T16" fmla="*/ 33 w 40"/>
                <a:gd name="T17" fmla="*/ 12 h 44"/>
                <a:gd name="T18" fmla="*/ 39 w 40"/>
                <a:gd name="T19" fmla="*/ 7 h 44"/>
                <a:gd name="T20" fmla="*/ 38 w 40"/>
                <a:gd name="T21" fmla="*/ 7 h 44"/>
                <a:gd name="T22" fmla="*/ 22 w 40"/>
                <a:gd name="T23" fmla="*/ 0 h 44"/>
                <a:gd name="T24" fmla="*/ 0 w 40"/>
                <a:gd name="T25" fmla="*/ 22 h 44"/>
                <a:gd name="T26" fmla="*/ 22 w 40"/>
                <a:gd name="T27" fmla="*/ 44 h 44"/>
                <a:gd name="T28" fmla="*/ 40 w 40"/>
                <a:gd name="T29" fmla="*/ 36 h 44"/>
                <a:gd name="T30" fmla="*/ 40 w 40"/>
                <a:gd name="T31" fmla="*/ 35 h 44"/>
                <a:gd name="T32" fmla="*/ 40 w 40"/>
                <a:gd name="T33" fmla="*/ 18 h 44"/>
                <a:gd name="T34" fmla="*/ 21 w 40"/>
                <a:gd name="T35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44">
                  <a:moveTo>
                    <a:pt x="21" y="18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9" y="35"/>
                    <a:pt x="26" y="36"/>
                    <a:pt x="22" y="36"/>
                  </a:cubicBezTo>
                  <a:cubicBezTo>
                    <a:pt x="14" y="36"/>
                    <a:pt x="8" y="31"/>
                    <a:pt x="8" y="22"/>
                  </a:cubicBezTo>
                  <a:cubicBezTo>
                    <a:pt x="8" y="13"/>
                    <a:pt x="14" y="8"/>
                    <a:pt x="22" y="8"/>
                  </a:cubicBezTo>
                  <a:cubicBezTo>
                    <a:pt x="26" y="8"/>
                    <a:pt x="30" y="9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4" y="3"/>
                    <a:pt x="29" y="0"/>
                    <a:pt x="22" y="0"/>
                  </a:cubicBezTo>
                  <a:cubicBezTo>
                    <a:pt x="9" y="0"/>
                    <a:pt x="0" y="9"/>
                    <a:pt x="0" y="22"/>
                  </a:cubicBezTo>
                  <a:cubicBezTo>
                    <a:pt x="0" y="35"/>
                    <a:pt x="9" y="44"/>
                    <a:pt x="22" y="44"/>
                  </a:cubicBezTo>
                  <a:cubicBezTo>
                    <a:pt x="29" y="44"/>
                    <a:pt x="36" y="41"/>
                    <a:pt x="40" y="36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18"/>
                    <a:pt x="40" y="18"/>
                    <a:pt x="40" y="18"/>
                  </a:cubicBezTo>
                  <a:lnTo>
                    <a:pt x="21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61" name="Freeform 94"/>
            <p:cNvSpPr>
              <a:spLocks/>
            </p:cNvSpPr>
            <p:nvPr userDrawn="1"/>
          </p:nvSpPr>
          <p:spPr bwMode="auto">
            <a:xfrm>
              <a:off x="8702676" y="187326"/>
              <a:ext cx="50800" cy="66675"/>
            </a:xfrm>
            <a:custGeom>
              <a:avLst/>
              <a:gdLst>
                <a:gd name="T0" fmla="*/ 32 w 32"/>
                <a:gd name="T1" fmla="*/ 8 h 42"/>
                <a:gd name="T2" fmla="*/ 32 w 32"/>
                <a:gd name="T3" fmla="*/ 0 h 42"/>
                <a:gd name="T4" fmla="*/ 0 w 32"/>
                <a:gd name="T5" fmla="*/ 0 h 42"/>
                <a:gd name="T6" fmla="*/ 0 w 32"/>
                <a:gd name="T7" fmla="*/ 42 h 42"/>
                <a:gd name="T8" fmla="*/ 9 w 32"/>
                <a:gd name="T9" fmla="*/ 42 h 42"/>
                <a:gd name="T10" fmla="*/ 9 w 32"/>
                <a:gd name="T11" fmla="*/ 25 h 42"/>
                <a:gd name="T12" fmla="*/ 31 w 32"/>
                <a:gd name="T13" fmla="*/ 25 h 42"/>
                <a:gd name="T14" fmla="*/ 31 w 32"/>
                <a:gd name="T15" fmla="*/ 18 h 42"/>
                <a:gd name="T16" fmla="*/ 9 w 32"/>
                <a:gd name="T17" fmla="*/ 18 h 42"/>
                <a:gd name="T18" fmla="*/ 9 w 32"/>
                <a:gd name="T19" fmla="*/ 8 h 42"/>
                <a:gd name="T20" fmla="*/ 32 w 32"/>
                <a:gd name="T21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2">
                  <a:moveTo>
                    <a:pt x="32" y="8"/>
                  </a:moveTo>
                  <a:lnTo>
                    <a:pt x="32" y="0"/>
                  </a:lnTo>
                  <a:lnTo>
                    <a:pt x="0" y="0"/>
                  </a:lnTo>
                  <a:lnTo>
                    <a:pt x="0" y="42"/>
                  </a:lnTo>
                  <a:lnTo>
                    <a:pt x="9" y="42"/>
                  </a:lnTo>
                  <a:lnTo>
                    <a:pt x="9" y="25"/>
                  </a:lnTo>
                  <a:lnTo>
                    <a:pt x="31" y="25"/>
                  </a:lnTo>
                  <a:lnTo>
                    <a:pt x="31" y="18"/>
                  </a:lnTo>
                  <a:lnTo>
                    <a:pt x="9" y="18"/>
                  </a:lnTo>
                  <a:lnTo>
                    <a:pt x="9" y="8"/>
                  </a:lnTo>
                  <a:lnTo>
                    <a:pt x="32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  <p:sp>
          <p:nvSpPr>
            <p:cNvPr id="62" name="Freeform 95"/>
            <p:cNvSpPr>
              <a:spLocks/>
            </p:cNvSpPr>
            <p:nvPr userDrawn="1"/>
          </p:nvSpPr>
          <p:spPr bwMode="auto">
            <a:xfrm>
              <a:off x="8761413" y="187326"/>
              <a:ext cx="50800" cy="66675"/>
            </a:xfrm>
            <a:custGeom>
              <a:avLst/>
              <a:gdLst>
                <a:gd name="T0" fmla="*/ 0 w 32"/>
                <a:gd name="T1" fmla="*/ 0 h 42"/>
                <a:gd name="T2" fmla="*/ 0 w 32"/>
                <a:gd name="T3" fmla="*/ 8 h 42"/>
                <a:gd name="T4" fmla="*/ 11 w 32"/>
                <a:gd name="T5" fmla="*/ 8 h 42"/>
                <a:gd name="T6" fmla="*/ 11 w 32"/>
                <a:gd name="T7" fmla="*/ 42 h 42"/>
                <a:gd name="T8" fmla="*/ 20 w 32"/>
                <a:gd name="T9" fmla="*/ 42 h 42"/>
                <a:gd name="T10" fmla="*/ 20 w 32"/>
                <a:gd name="T11" fmla="*/ 8 h 42"/>
                <a:gd name="T12" fmla="*/ 32 w 32"/>
                <a:gd name="T13" fmla="*/ 8 h 42"/>
                <a:gd name="T14" fmla="*/ 32 w 32"/>
                <a:gd name="T15" fmla="*/ 0 h 42"/>
                <a:gd name="T16" fmla="*/ 0 w 32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42">
                  <a:moveTo>
                    <a:pt x="0" y="0"/>
                  </a:moveTo>
                  <a:lnTo>
                    <a:pt x="0" y="8"/>
                  </a:lnTo>
                  <a:lnTo>
                    <a:pt x="11" y="8"/>
                  </a:lnTo>
                  <a:lnTo>
                    <a:pt x="11" y="42"/>
                  </a:lnTo>
                  <a:lnTo>
                    <a:pt x="20" y="42"/>
                  </a:lnTo>
                  <a:lnTo>
                    <a:pt x="20" y="8"/>
                  </a:lnTo>
                  <a:lnTo>
                    <a:pt x="32" y="8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eaLnBrk="1"/>
              <a:endParaRPr lang="en-GB" dirty="0"/>
            </a:p>
          </p:txBody>
        </p:sp>
      </p:grpSp>
      <p:sp>
        <p:nvSpPr>
          <p:cNvPr id="63" name="Rectangle 92"/>
          <p:cNvSpPr>
            <a:spLocks noChangeArrowheads="1"/>
          </p:cNvSpPr>
          <p:nvPr/>
        </p:nvSpPr>
        <p:spPr bwMode="auto">
          <a:xfrm>
            <a:off x="8169275" y="5016634"/>
            <a:ext cx="68263" cy="66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/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7" name="Textplatzhalter 66"/>
          <p:cNvSpPr>
            <a:spLocks noGrp="1"/>
          </p:cNvSpPr>
          <p:nvPr>
            <p:ph type="body" idx="1"/>
          </p:nvPr>
        </p:nvSpPr>
        <p:spPr>
          <a:xfrm>
            <a:off x="978102" y="1573213"/>
            <a:ext cx="7185713" cy="116647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5" name="Fußzeilenplatzhalter 2"/>
          <p:cNvSpPr txBox="1">
            <a:spLocks/>
          </p:cNvSpPr>
          <p:nvPr/>
        </p:nvSpPr>
        <p:spPr>
          <a:xfrm flipH="1">
            <a:off x="5772150" y="4996662"/>
            <a:ext cx="796958" cy="994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lang="de-DE" sz="600" b="1" kern="1200" cap="all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/>
            <a:r>
              <a:rPr lang="en-GB" dirty="0" smtClean="0">
                <a:solidFill>
                  <a:schemeClr val="tx1"/>
                </a:solidFill>
              </a:rPr>
              <a:t>CONFIDENTIAL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6" name="Fußzeilenplatzhalter 2"/>
          <p:cNvSpPr txBox="1">
            <a:spLocks/>
          </p:cNvSpPr>
          <p:nvPr/>
        </p:nvSpPr>
        <p:spPr>
          <a:xfrm flipH="1">
            <a:off x="982663" y="5003805"/>
            <a:ext cx="1576044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lang="de-DE" sz="600" b="1" kern="1200" cap="all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/>
            <a:r>
              <a:rPr lang="en-GB" sz="600" b="1" kern="1200" cap="all" baseline="0" dirty="0" smtClean="0">
                <a:solidFill>
                  <a:srgbClr val="000000"/>
                </a:solidFill>
                <a:effectLst/>
                <a:latin typeface="+mn-lt"/>
                <a:ea typeface="+mn-ea"/>
                <a:cs typeface="+mn-cs"/>
              </a:rPr>
              <a:t>GFT GROUP</a:t>
            </a:r>
            <a:endParaRPr lang="en-GB" b="1" dirty="0"/>
          </a:p>
        </p:txBody>
      </p:sp>
      <p:grpSp>
        <p:nvGrpSpPr>
          <p:cNvPr id="9" name="Gruppieren 8"/>
          <p:cNvGrpSpPr/>
          <p:nvPr/>
        </p:nvGrpSpPr>
        <p:grpSpPr>
          <a:xfrm>
            <a:off x="-275113" y="-281940"/>
            <a:ext cx="9702165" cy="5739765"/>
            <a:chOff x="-275113" y="-281940"/>
            <a:chExt cx="9702165" cy="5739765"/>
          </a:xfrm>
        </p:grpSpPr>
        <p:cxnSp>
          <p:nvCxnSpPr>
            <p:cNvPr id="47" name="Gerade Verbindung 46"/>
            <p:cNvCxnSpPr/>
            <p:nvPr userDrawn="1"/>
          </p:nvCxnSpPr>
          <p:spPr bwMode="gray">
            <a:xfrm>
              <a:off x="97810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47"/>
            <p:cNvCxnSpPr/>
            <p:nvPr userDrawn="1"/>
          </p:nvCxnSpPr>
          <p:spPr bwMode="gray">
            <a:xfrm>
              <a:off x="177681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48"/>
            <p:cNvCxnSpPr/>
            <p:nvPr userDrawn="1"/>
          </p:nvCxnSpPr>
          <p:spPr bwMode="gray">
            <a:xfrm>
              <a:off x="257553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49"/>
            <p:cNvCxnSpPr/>
            <p:nvPr userDrawn="1"/>
          </p:nvCxnSpPr>
          <p:spPr bwMode="gray">
            <a:xfrm>
              <a:off x="337424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 Verbindung 50"/>
            <p:cNvCxnSpPr/>
            <p:nvPr userDrawn="1"/>
          </p:nvCxnSpPr>
          <p:spPr bwMode="gray">
            <a:xfrm>
              <a:off x="417296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51"/>
            <p:cNvCxnSpPr/>
            <p:nvPr userDrawn="1"/>
          </p:nvCxnSpPr>
          <p:spPr bwMode="gray">
            <a:xfrm>
              <a:off x="497167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52"/>
            <p:cNvCxnSpPr/>
            <p:nvPr userDrawn="1"/>
          </p:nvCxnSpPr>
          <p:spPr bwMode="gray">
            <a:xfrm>
              <a:off x="577039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Gerade Verbindung 53"/>
            <p:cNvCxnSpPr/>
            <p:nvPr userDrawn="1"/>
          </p:nvCxnSpPr>
          <p:spPr bwMode="gray">
            <a:xfrm>
              <a:off x="656910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54"/>
            <p:cNvCxnSpPr/>
            <p:nvPr userDrawn="1"/>
          </p:nvCxnSpPr>
          <p:spPr bwMode="gray">
            <a:xfrm>
              <a:off x="736782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Gerade Verbindung 55"/>
            <p:cNvCxnSpPr/>
            <p:nvPr userDrawn="1"/>
          </p:nvCxnSpPr>
          <p:spPr bwMode="gray">
            <a:xfrm>
              <a:off x="816653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Gerade Verbindung 67"/>
            <p:cNvCxnSpPr/>
            <p:nvPr userDrawn="1"/>
          </p:nvCxnSpPr>
          <p:spPr bwMode="gray">
            <a:xfrm>
              <a:off x="186532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68"/>
            <p:cNvCxnSpPr/>
            <p:nvPr userDrawn="1"/>
          </p:nvCxnSpPr>
          <p:spPr bwMode="gray">
            <a:xfrm>
              <a:off x="8959057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" name="Gruppieren 70"/>
            <p:cNvGrpSpPr/>
            <p:nvPr userDrawn="1"/>
          </p:nvGrpSpPr>
          <p:grpSpPr>
            <a:xfrm>
              <a:off x="186532" y="5290185"/>
              <a:ext cx="8772525" cy="167640"/>
              <a:chOff x="186532" y="-281940"/>
              <a:chExt cx="8772525" cy="708660"/>
            </a:xfrm>
          </p:grpSpPr>
          <p:cxnSp>
            <p:nvCxnSpPr>
              <p:cNvPr id="72" name="Gerade Verbindung 71"/>
              <p:cNvCxnSpPr/>
              <p:nvPr userDrawn="1"/>
            </p:nvCxnSpPr>
            <p:spPr bwMode="gray">
              <a:xfrm>
                <a:off x="97810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rade Verbindung 72"/>
              <p:cNvCxnSpPr/>
              <p:nvPr userDrawn="1"/>
            </p:nvCxnSpPr>
            <p:spPr bwMode="gray">
              <a:xfrm>
                <a:off x="177681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/>
              <p:cNvCxnSpPr/>
              <p:nvPr userDrawn="1"/>
            </p:nvCxnSpPr>
            <p:spPr bwMode="gray">
              <a:xfrm>
                <a:off x="257553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 Verbindung 74"/>
              <p:cNvCxnSpPr/>
              <p:nvPr userDrawn="1"/>
            </p:nvCxnSpPr>
            <p:spPr bwMode="gray">
              <a:xfrm>
                <a:off x="337424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75"/>
              <p:cNvCxnSpPr/>
              <p:nvPr userDrawn="1"/>
            </p:nvCxnSpPr>
            <p:spPr bwMode="gray">
              <a:xfrm>
                <a:off x="417296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 Verbindung 76"/>
              <p:cNvCxnSpPr/>
              <p:nvPr userDrawn="1"/>
            </p:nvCxnSpPr>
            <p:spPr bwMode="gray">
              <a:xfrm>
                <a:off x="497167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Gerade Verbindung 77"/>
              <p:cNvCxnSpPr/>
              <p:nvPr userDrawn="1"/>
            </p:nvCxnSpPr>
            <p:spPr bwMode="gray">
              <a:xfrm>
                <a:off x="577039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Gerade Verbindung 78"/>
              <p:cNvCxnSpPr/>
              <p:nvPr userDrawn="1"/>
            </p:nvCxnSpPr>
            <p:spPr bwMode="gray">
              <a:xfrm>
                <a:off x="656910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/>
              <p:cNvCxnSpPr/>
              <p:nvPr userDrawn="1"/>
            </p:nvCxnSpPr>
            <p:spPr bwMode="gray">
              <a:xfrm>
                <a:off x="736782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/>
              <p:cNvCxnSpPr/>
              <p:nvPr userDrawn="1"/>
            </p:nvCxnSpPr>
            <p:spPr bwMode="gray">
              <a:xfrm>
                <a:off x="816653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/>
              <p:cNvCxnSpPr/>
              <p:nvPr userDrawn="1"/>
            </p:nvCxnSpPr>
            <p:spPr bwMode="gray">
              <a:xfrm>
                <a:off x="186532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Gerade Verbindung 82"/>
              <p:cNvCxnSpPr/>
              <p:nvPr userDrawn="1"/>
            </p:nvCxnSpPr>
            <p:spPr bwMode="gray">
              <a:xfrm>
                <a:off x="8959057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7" name="Gerade Verbindung 96"/>
            <p:cNvCxnSpPr/>
            <p:nvPr userDrawn="1"/>
          </p:nvCxnSpPr>
          <p:spPr bwMode="gray">
            <a:xfrm rot="16200000">
              <a:off x="-191293" y="355441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 Verbindung 97"/>
            <p:cNvCxnSpPr/>
            <p:nvPr userDrawn="1"/>
          </p:nvCxnSpPr>
          <p:spPr bwMode="gray">
            <a:xfrm rot="16200000">
              <a:off x="-191293" y="579755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 Verbindung 98"/>
            <p:cNvCxnSpPr/>
            <p:nvPr userDrawn="1"/>
          </p:nvCxnSpPr>
          <p:spPr bwMode="gray">
            <a:xfrm rot="16200000">
              <a:off x="-191293" y="487711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 Verbindung 99"/>
            <p:cNvCxnSpPr/>
            <p:nvPr userDrawn="1"/>
          </p:nvCxnSpPr>
          <p:spPr bwMode="gray">
            <a:xfrm rot="16200000">
              <a:off x="-191293" y="468503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Gerade Verbindung 100"/>
            <p:cNvCxnSpPr/>
            <p:nvPr userDrawn="1"/>
          </p:nvCxnSpPr>
          <p:spPr bwMode="gray">
            <a:xfrm rot="16200000">
              <a:off x="9343232" y="35306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 Verbindung 101"/>
            <p:cNvCxnSpPr/>
            <p:nvPr userDrawn="1"/>
          </p:nvCxnSpPr>
          <p:spPr bwMode="gray">
            <a:xfrm rot="16200000">
              <a:off x="9343232" y="800735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 Verbindung 102"/>
            <p:cNvCxnSpPr/>
            <p:nvPr userDrawn="1"/>
          </p:nvCxnSpPr>
          <p:spPr bwMode="gray">
            <a:xfrm rot="16200000">
              <a:off x="9343232" y="487711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103"/>
            <p:cNvCxnSpPr/>
            <p:nvPr userDrawn="1"/>
          </p:nvCxnSpPr>
          <p:spPr bwMode="gray">
            <a:xfrm rot="16200000">
              <a:off x="9343232" y="468503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111"/>
            <p:cNvCxnSpPr/>
            <p:nvPr userDrawn="1"/>
          </p:nvCxnSpPr>
          <p:spPr bwMode="gray">
            <a:xfrm rot="16200000">
              <a:off x="-191293" y="148586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112"/>
            <p:cNvCxnSpPr/>
            <p:nvPr userDrawn="1"/>
          </p:nvCxnSpPr>
          <p:spPr bwMode="gray">
            <a:xfrm rot="16200000">
              <a:off x="-191293" y="2616279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113"/>
            <p:cNvCxnSpPr/>
            <p:nvPr userDrawn="1"/>
          </p:nvCxnSpPr>
          <p:spPr bwMode="gray">
            <a:xfrm rot="16200000">
              <a:off x="-191293" y="374669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 Verbindung 114"/>
            <p:cNvCxnSpPr/>
            <p:nvPr userDrawn="1"/>
          </p:nvCxnSpPr>
          <p:spPr bwMode="gray">
            <a:xfrm rot="16200000">
              <a:off x="9343232" y="148586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 Verbindung 115"/>
            <p:cNvCxnSpPr/>
            <p:nvPr userDrawn="1"/>
          </p:nvCxnSpPr>
          <p:spPr bwMode="gray">
            <a:xfrm rot="16200000">
              <a:off x="9343232" y="2616279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 Verbindung 116"/>
            <p:cNvCxnSpPr/>
            <p:nvPr userDrawn="1"/>
          </p:nvCxnSpPr>
          <p:spPr bwMode="gray">
            <a:xfrm rot="16200000">
              <a:off x="9343232" y="374669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7"/>
    </p:custDataLst>
    <p:extLst>
      <p:ext uri="{BB962C8B-B14F-4D97-AF65-F5344CB8AC3E}">
        <p14:creationId xmlns:p14="http://schemas.microsoft.com/office/powerpoint/2010/main" val="1219859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50" r:id="rId2"/>
    <p:sldLayoutId id="2147483689" r:id="rId3"/>
    <p:sldLayoutId id="2147483690" r:id="rId4"/>
    <p:sldLayoutId id="2147483681" r:id="rId5"/>
    <p:sldLayoutId id="2147483680" r:id="rId6"/>
    <p:sldLayoutId id="2147483665" r:id="rId7"/>
    <p:sldLayoutId id="2147483683" r:id="rId8"/>
    <p:sldLayoutId id="2147483686" r:id="rId9"/>
    <p:sldLayoutId id="2147483696" r:id="rId10"/>
    <p:sldLayoutId id="2147483697" r:id="rId11"/>
    <p:sldLayoutId id="2147483699" r:id="rId12"/>
    <p:sldLayoutId id="2147483687" r:id="rId13"/>
    <p:sldLayoutId id="2147483688" r:id="rId14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2800" b="1" kern="1200" dirty="0">
          <a:solidFill>
            <a:schemeClr val="tx1"/>
          </a:solidFill>
          <a:latin typeface="+mn-lt"/>
          <a:ea typeface="Geneva" pitchFamily="-128" charset="-128"/>
          <a:cs typeface="+mj-cs"/>
        </a:defRPr>
      </a:lvl1pPr>
    </p:titleStyle>
    <p:bodyStyle>
      <a:lvl1pPr marL="17780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400" b="0" kern="120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1pPr>
      <a:lvl2pPr marL="361950" marR="0" indent="-18415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2pPr>
      <a:lvl3pPr marL="53975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baseline="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3pPr>
      <a:lvl4pPr marL="71755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4pPr>
      <a:lvl5pPr marL="89535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baseline="0">
          <a:solidFill>
            <a:schemeClr val="tx1"/>
          </a:solidFill>
          <a:latin typeface="+mn-lt"/>
          <a:ea typeface="Geneva" pitchFamily="-128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700" userDrawn="1">
          <p15:clr>
            <a:srgbClr val="F26B43"/>
          </p15:clr>
        </p15:guide>
        <p15:guide id="2" pos="117" userDrawn="1">
          <p15:clr>
            <a:srgbClr val="F26B43"/>
          </p15:clr>
        </p15:guide>
        <p15:guide id="3" pos="5643" userDrawn="1">
          <p15:clr>
            <a:srgbClr val="F26B43"/>
          </p15:clr>
        </p15:guide>
        <p15:guide id="4" pos="615" userDrawn="1">
          <p15:clr>
            <a:srgbClr val="F26B43"/>
          </p15:clr>
        </p15:guide>
        <p15:guide id="5" pos="1119" userDrawn="1">
          <p15:clr>
            <a:srgbClr val="F26B43"/>
          </p15:clr>
        </p15:guide>
        <p15:guide id="6" pos="1622" userDrawn="1">
          <p15:clr>
            <a:srgbClr val="F26B43"/>
          </p15:clr>
        </p15:guide>
        <p15:guide id="7" pos="2124" userDrawn="1">
          <p15:clr>
            <a:srgbClr val="F26B43"/>
          </p15:clr>
        </p15:guide>
        <p15:guide id="8" pos="2628" userDrawn="1">
          <p15:clr>
            <a:srgbClr val="F26B43"/>
          </p15:clr>
        </p15:guide>
        <p15:guide id="9" pos="3132" userDrawn="1">
          <p15:clr>
            <a:srgbClr val="F26B43"/>
          </p15:clr>
        </p15:guide>
        <p15:guide id="10" pos="3635" userDrawn="1">
          <p15:clr>
            <a:srgbClr val="F26B43"/>
          </p15:clr>
        </p15:guide>
        <p15:guide id="11" pos="4137" userDrawn="1">
          <p15:clr>
            <a:srgbClr val="F26B43"/>
          </p15:clr>
        </p15:guide>
        <p15:guide id="12" pos="5144" userDrawn="1">
          <p15:clr>
            <a:srgbClr val="F26B43"/>
          </p15:clr>
        </p15:guide>
        <p15:guide id="13" pos="4640" userDrawn="1">
          <p15:clr>
            <a:srgbClr val="F26B43"/>
          </p15:clr>
        </p15:guide>
        <p15:guide id="14" orient="horz" pos="557" userDrawn="1">
          <p15:clr>
            <a:srgbClr val="F26B43"/>
          </p15:clr>
        </p15:guide>
        <p15:guide id="15" orient="horz" pos="276" userDrawn="1">
          <p15:clr>
            <a:srgbClr val="F26B43"/>
          </p15:clr>
        </p15:guide>
        <p15:guide id="16" orient="horz" pos="990" userDrawn="1">
          <p15:clr>
            <a:srgbClr val="F26B43"/>
          </p15:clr>
        </p15:guide>
        <p15:guide id="17" orient="horz" pos="2414" userDrawn="1">
          <p15:clr>
            <a:srgbClr val="F26B43"/>
          </p15:clr>
        </p15:guide>
        <p15:guide id="18" orient="horz" pos="3123" userDrawn="1">
          <p15:clr>
            <a:srgbClr val="F26B43"/>
          </p15:clr>
        </p15:guide>
        <p15:guide id="19" orient="horz" pos="41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Objekt 30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42" name="think-cell Folie" r:id="rId19" imgW="270" imgH="270" progId="TCLayout.ActiveDocument.1">
                  <p:embed/>
                </p:oleObj>
              </mc:Choice>
              <mc:Fallback>
                <p:oleObj name="think-cell Foli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hteck 5"/>
          <p:cNvSpPr/>
          <p:nvPr/>
        </p:nvSpPr>
        <p:spPr>
          <a:xfrm>
            <a:off x="188912" y="441325"/>
            <a:ext cx="8772525" cy="4519613"/>
          </a:xfrm>
          <a:prstGeom prst="rect">
            <a:avLst/>
          </a:prstGeom>
          <a:solidFill>
            <a:schemeClr val="accent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GB" sz="1200" dirty="0" smtClean="0">
              <a:solidFill>
                <a:srgbClr val="000000"/>
              </a:solidFill>
            </a:endParaRPr>
          </a:p>
        </p:txBody>
      </p:sp>
      <p:sp>
        <p:nvSpPr>
          <p:cNvPr id="26" name="Textfeld 26"/>
          <p:cNvSpPr txBox="1">
            <a:spLocks noChangeArrowheads="1"/>
          </p:cNvSpPr>
          <p:nvPr/>
        </p:nvSpPr>
        <p:spPr bwMode="gray">
          <a:xfrm>
            <a:off x="8273941" y="5003805"/>
            <a:ext cx="158698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defTabSz="685800"/>
            <a:fld id="{7D6EB20D-04D2-4A2D-94DA-2F197CC5CE85}" type="slidenum">
              <a:rPr lang="en-GB" sz="600" b="1" smtClean="0">
                <a:solidFill>
                  <a:srgbClr val="000000"/>
                </a:solidFill>
              </a:rPr>
              <a:pPr defTabSz="685800"/>
              <a:t>‹#›</a:t>
            </a:fld>
            <a:endParaRPr lang="en-GB" sz="600" b="1" dirty="0">
              <a:solidFill>
                <a:srgbClr val="000000"/>
              </a:solidFill>
            </a:endParaRP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A333EC8B-9046-4183-A510-B03C1D638B42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2" name="Titelplatzhalter 31"/>
          <p:cNvSpPr>
            <a:spLocks noGrp="1"/>
          </p:cNvSpPr>
          <p:nvPr>
            <p:ph type="title"/>
          </p:nvPr>
        </p:nvSpPr>
        <p:spPr>
          <a:xfrm>
            <a:off x="978102" y="663575"/>
            <a:ext cx="7185713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 dirty="0" smtClean="0"/>
              <a:t>Headline</a:t>
            </a:r>
            <a:endParaRPr lang="en-GB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9580801" y="1191"/>
            <a:ext cx="845185" cy="1524309"/>
            <a:chOff x="9580800" y="1588"/>
            <a:chExt cx="845185" cy="2032412"/>
          </a:xfrm>
        </p:grpSpPr>
        <p:sp>
          <p:nvSpPr>
            <p:cNvPr id="34" name="Rechteck 33"/>
            <p:cNvSpPr>
              <a:spLocks/>
            </p:cNvSpPr>
            <p:nvPr userDrawn="1"/>
          </p:nvSpPr>
          <p:spPr bwMode="gray">
            <a:xfrm>
              <a:off x="9580800" y="601670"/>
              <a:ext cx="845185" cy="232168"/>
            </a:xfrm>
            <a:prstGeom prst="rect">
              <a:avLst/>
            </a:prstGeom>
            <a:solidFill>
              <a:schemeClr val="accent3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R0 G152 B176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35" name="Rechteck 34"/>
            <p:cNvSpPr/>
            <p:nvPr userDrawn="1"/>
          </p:nvSpPr>
          <p:spPr bwMode="gray">
            <a:xfrm>
              <a:off x="9580800" y="1501793"/>
              <a:ext cx="845185" cy="232168"/>
            </a:xfrm>
            <a:prstGeom prst="rect">
              <a:avLst/>
            </a:prstGeom>
            <a:solidFill>
              <a:schemeClr val="accent5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R204 G204 B204</a:t>
              </a:r>
            </a:p>
          </p:txBody>
        </p:sp>
        <p:sp>
          <p:nvSpPr>
            <p:cNvPr id="36" name="Rechteck 35"/>
            <p:cNvSpPr>
              <a:spLocks/>
            </p:cNvSpPr>
            <p:nvPr userDrawn="1"/>
          </p:nvSpPr>
          <p:spPr bwMode="gray">
            <a:xfrm>
              <a:off x="9580800" y="301629"/>
              <a:ext cx="845185" cy="232168"/>
            </a:xfrm>
            <a:prstGeom prst="rect">
              <a:avLst/>
            </a:prstGeom>
            <a:solidFill>
              <a:schemeClr val="accent2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R0 G151 B217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37" name="Rechteck 36"/>
            <p:cNvSpPr/>
            <p:nvPr userDrawn="1"/>
          </p:nvSpPr>
          <p:spPr bwMode="gray">
            <a:xfrm>
              <a:off x="9580800" y="1588"/>
              <a:ext cx="845185" cy="232168"/>
            </a:xfrm>
            <a:prstGeom prst="rect">
              <a:avLst/>
            </a:prstGeom>
            <a:solidFill>
              <a:schemeClr val="accent1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R33 G62 B127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38" name="Rechteck 37"/>
            <p:cNvSpPr/>
            <p:nvPr userDrawn="1"/>
          </p:nvSpPr>
          <p:spPr bwMode="gray">
            <a:xfrm>
              <a:off x="9580800" y="901711"/>
              <a:ext cx="845185" cy="232168"/>
            </a:xfrm>
            <a:prstGeom prst="rect">
              <a:avLst/>
            </a:prstGeom>
            <a:solidFill>
              <a:schemeClr val="tx2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R77 G77 B77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39" name="Rechteck 38"/>
            <p:cNvSpPr/>
            <p:nvPr userDrawn="1"/>
          </p:nvSpPr>
          <p:spPr bwMode="gray">
            <a:xfrm>
              <a:off x="9580800" y="1201752"/>
              <a:ext cx="845185" cy="232168"/>
            </a:xfrm>
            <a:prstGeom prst="rect">
              <a:avLst/>
            </a:prstGeom>
            <a:solidFill>
              <a:schemeClr val="accent4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R166 G166 B166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40" name="Rechteck 39"/>
            <p:cNvSpPr/>
            <p:nvPr userDrawn="1"/>
          </p:nvSpPr>
          <p:spPr bwMode="gray">
            <a:xfrm>
              <a:off x="9580800" y="1801832"/>
              <a:ext cx="845185" cy="232168"/>
            </a:xfrm>
            <a:prstGeom prst="rect">
              <a:avLst/>
            </a:prstGeom>
            <a:solidFill>
              <a:schemeClr val="accent6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srgbClr val="4D4D4D"/>
                  </a:solidFill>
                </a:rPr>
                <a:t>R237 G237 B237</a:t>
              </a:r>
              <a:endParaRPr lang="en-GB" sz="700" dirty="0">
                <a:solidFill>
                  <a:srgbClr val="4D4D4D"/>
                </a:solidFill>
              </a:endParaRP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7767501" y="106363"/>
            <a:ext cx="1193937" cy="221456"/>
            <a:chOff x="8174038" y="147638"/>
            <a:chExt cx="787400" cy="146050"/>
          </a:xfrm>
        </p:grpSpPr>
        <p:sp>
          <p:nvSpPr>
            <p:cNvPr id="30" name="AutoShape 89"/>
            <p:cNvSpPr>
              <a:spLocks noChangeAspect="1" noChangeArrowheads="1" noTextEdit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33" name="Rectangle 91"/>
            <p:cNvSpPr>
              <a:spLocks noChangeArrowheads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59" name="Rectangle 92"/>
            <p:cNvSpPr>
              <a:spLocks noChangeArrowheads="1"/>
            </p:cNvSpPr>
            <p:nvPr userDrawn="1"/>
          </p:nvSpPr>
          <p:spPr bwMode="auto">
            <a:xfrm>
              <a:off x="8855076" y="187326"/>
              <a:ext cx="68263" cy="66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60" name="Freeform 93"/>
            <p:cNvSpPr>
              <a:spLocks/>
            </p:cNvSpPr>
            <p:nvPr userDrawn="1"/>
          </p:nvSpPr>
          <p:spPr bwMode="auto">
            <a:xfrm>
              <a:off x="8621713" y="185738"/>
              <a:ext cx="65088" cy="69850"/>
            </a:xfrm>
            <a:custGeom>
              <a:avLst/>
              <a:gdLst>
                <a:gd name="T0" fmla="*/ 21 w 40"/>
                <a:gd name="T1" fmla="*/ 18 h 44"/>
                <a:gd name="T2" fmla="*/ 21 w 40"/>
                <a:gd name="T3" fmla="*/ 26 h 44"/>
                <a:gd name="T4" fmla="*/ 31 w 40"/>
                <a:gd name="T5" fmla="*/ 26 h 44"/>
                <a:gd name="T6" fmla="*/ 31 w 40"/>
                <a:gd name="T7" fmla="*/ 33 h 44"/>
                <a:gd name="T8" fmla="*/ 22 w 40"/>
                <a:gd name="T9" fmla="*/ 36 h 44"/>
                <a:gd name="T10" fmla="*/ 8 w 40"/>
                <a:gd name="T11" fmla="*/ 22 h 44"/>
                <a:gd name="T12" fmla="*/ 22 w 40"/>
                <a:gd name="T13" fmla="*/ 8 h 44"/>
                <a:gd name="T14" fmla="*/ 33 w 40"/>
                <a:gd name="T15" fmla="*/ 12 h 44"/>
                <a:gd name="T16" fmla="*/ 33 w 40"/>
                <a:gd name="T17" fmla="*/ 12 h 44"/>
                <a:gd name="T18" fmla="*/ 39 w 40"/>
                <a:gd name="T19" fmla="*/ 7 h 44"/>
                <a:gd name="T20" fmla="*/ 38 w 40"/>
                <a:gd name="T21" fmla="*/ 7 h 44"/>
                <a:gd name="T22" fmla="*/ 22 w 40"/>
                <a:gd name="T23" fmla="*/ 0 h 44"/>
                <a:gd name="T24" fmla="*/ 0 w 40"/>
                <a:gd name="T25" fmla="*/ 22 h 44"/>
                <a:gd name="T26" fmla="*/ 22 w 40"/>
                <a:gd name="T27" fmla="*/ 44 h 44"/>
                <a:gd name="T28" fmla="*/ 40 w 40"/>
                <a:gd name="T29" fmla="*/ 36 h 44"/>
                <a:gd name="T30" fmla="*/ 40 w 40"/>
                <a:gd name="T31" fmla="*/ 35 h 44"/>
                <a:gd name="T32" fmla="*/ 40 w 40"/>
                <a:gd name="T33" fmla="*/ 18 h 44"/>
                <a:gd name="T34" fmla="*/ 21 w 40"/>
                <a:gd name="T35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44">
                  <a:moveTo>
                    <a:pt x="21" y="18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9" y="35"/>
                    <a:pt x="26" y="36"/>
                    <a:pt x="22" y="36"/>
                  </a:cubicBezTo>
                  <a:cubicBezTo>
                    <a:pt x="14" y="36"/>
                    <a:pt x="8" y="31"/>
                    <a:pt x="8" y="22"/>
                  </a:cubicBezTo>
                  <a:cubicBezTo>
                    <a:pt x="8" y="13"/>
                    <a:pt x="14" y="8"/>
                    <a:pt x="22" y="8"/>
                  </a:cubicBezTo>
                  <a:cubicBezTo>
                    <a:pt x="26" y="8"/>
                    <a:pt x="30" y="9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4" y="3"/>
                    <a:pt x="29" y="0"/>
                    <a:pt x="22" y="0"/>
                  </a:cubicBezTo>
                  <a:cubicBezTo>
                    <a:pt x="9" y="0"/>
                    <a:pt x="0" y="9"/>
                    <a:pt x="0" y="22"/>
                  </a:cubicBezTo>
                  <a:cubicBezTo>
                    <a:pt x="0" y="35"/>
                    <a:pt x="9" y="44"/>
                    <a:pt x="22" y="44"/>
                  </a:cubicBezTo>
                  <a:cubicBezTo>
                    <a:pt x="29" y="44"/>
                    <a:pt x="36" y="41"/>
                    <a:pt x="40" y="36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18"/>
                    <a:pt x="40" y="18"/>
                    <a:pt x="40" y="18"/>
                  </a:cubicBezTo>
                  <a:lnTo>
                    <a:pt x="21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61" name="Freeform 94"/>
            <p:cNvSpPr>
              <a:spLocks/>
            </p:cNvSpPr>
            <p:nvPr userDrawn="1"/>
          </p:nvSpPr>
          <p:spPr bwMode="auto">
            <a:xfrm>
              <a:off x="8702676" y="187326"/>
              <a:ext cx="50800" cy="66675"/>
            </a:xfrm>
            <a:custGeom>
              <a:avLst/>
              <a:gdLst>
                <a:gd name="T0" fmla="*/ 32 w 32"/>
                <a:gd name="T1" fmla="*/ 8 h 42"/>
                <a:gd name="T2" fmla="*/ 32 w 32"/>
                <a:gd name="T3" fmla="*/ 0 h 42"/>
                <a:gd name="T4" fmla="*/ 0 w 32"/>
                <a:gd name="T5" fmla="*/ 0 h 42"/>
                <a:gd name="T6" fmla="*/ 0 w 32"/>
                <a:gd name="T7" fmla="*/ 42 h 42"/>
                <a:gd name="T8" fmla="*/ 9 w 32"/>
                <a:gd name="T9" fmla="*/ 42 h 42"/>
                <a:gd name="T10" fmla="*/ 9 w 32"/>
                <a:gd name="T11" fmla="*/ 25 h 42"/>
                <a:gd name="T12" fmla="*/ 31 w 32"/>
                <a:gd name="T13" fmla="*/ 25 h 42"/>
                <a:gd name="T14" fmla="*/ 31 w 32"/>
                <a:gd name="T15" fmla="*/ 18 h 42"/>
                <a:gd name="T16" fmla="*/ 9 w 32"/>
                <a:gd name="T17" fmla="*/ 18 h 42"/>
                <a:gd name="T18" fmla="*/ 9 w 32"/>
                <a:gd name="T19" fmla="*/ 8 h 42"/>
                <a:gd name="T20" fmla="*/ 32 w 32"/>
                <a:gd name="T21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2">
                  <a:moveTo>
                    <a:pt x="32" y="8"/>
                  </a:moveTo>
                  <a:lnTo>
                    <a:pt x="32" y="0"/>
                  </a:lnTo>
                  <a:lnTo>
                    <a:pt x="0" y="0"/>
                  </a:lnTo>
                  <a:lnTo>
                    <a:pt x="0" y="42"/>
                  </a:lnTo>
                  <a:lnTo>
                    <a:pt x="9" y="42"/>
                  </a:lnTo>
                  <a:lnTo>
                    <a:pt x="9" y="25"/>
                  </a:lnTo>
                  <a:lnTo>
                    <a:pt x="31" y="25"/>
                  </a:lnTo>
                  <a:lnTo>
                    <a:pt x="31" y="18"/>
                  </a:lnTo>
                  <a:lnTo>
                    <a:pt x="9" y="18"/>
                  </a:lnTo>
                  <a:lnTo>
                    <a:pt x="9" y="8"/>
                  </a:lnTo>
                  <a:lnTo>
                    <a:pt x="32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62" name="Freeform 95"/>
            <p:cNvSpPr>
              <a:spLocks/>
            </p:cNvSpPr>
            <p:nvPr userDrawn="1"/>
          </p:nvSpPr>
          <p:spPr bwMode="auto">
            <a:xfrm>
              <a:off x="8761413" y="187326"/>
              <a:ext cx="50800" cy="66675"/>
            </a:xfrm>
            <a:custGeom>
              <a:avLst/>
              <a:gdLst>
                <a:gd name="T0" fmla="*/ 0 w 32"/>
                <a:gd name="T1" fmla="*/ 0 h 42"/>
                <a:gd name="T2" fmla="*/ 0 w 32"/>
                <a:gd name="T3" fmla="*/ 8 h 42"/>
                <a:gd name="T4" fmla="*/ 11 w 32"/>
                <a:gd name="T5" fmla="*/ 8 h 42"/>
                <a:gd name="T6" fmla="*/ 11 w 32"/>
                <a:gd name="T7" fmla="*/ 42 h 42"/>
                <a:gd name="T8" fmla="*/ 20 w 32"/>
                <a:gd name="T9" fmla="*/ 42 h 42"/>
                <a:gd name="T10" fmla="*/ 20 w 32"/>
                <a:gd name="T11" fmla="*/ 8 h 42"/>
                <a:gd name="T12" fmla="*/ 32 w 32"/>
                <a:gd name="T13" fmla="*/ 8 h 42"/>
                <a:gd name="T14" fmla="*/ 32 w 32"/>
                <a:gd name="T15" fmla="*/ 0 h 42"/>
                <a:gd name="T16" fmla="*/ 0 w 32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42">
                  <a:moveTo>
                    <a:pt x="0" y="0"/>
                  </a:moveTo>
                  <a:lnTo>
                    <a:pt x="0" y="8"/>
                  </a:lnTo>
                  <a:lnTo>
                    <a:pt x="11" y="8"/>
                  </a:lnTo>
                  <a:lnTo>
                    <a:pt x="11" y="42"/>
                  </a:lnTo>
                  <a:lnTo>
                    <a:pt x="20" y="42"/>
                  </a:lnTo>
                  <a:lnTo>
                    <a:pt x="20" y="8"/>
                  </a:lnTo>
                  <a:lnTo>
                    <a:pt x="32" y="8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</p:grpSp>
      <p:sp>
        <p:nvSpPr>
          <p:cNvPr id="63" name="Rectangle 92"/>
          <p:cNvSpPr>
            <a:spLocks noChangeArrowheads="1"/>
          </p:cNvSpPr>
          <p:nvPr/>
        </p:nvSpPr>
        <p:spPr bwMode="auto">
          <a:xfrm>
            <a:off x="8169275" y="5016634"/>
            <a:ext cx="68263" cy="66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7" name="Textplatzhalter 66"/>
          <p:cNvSpPr>
            <a:spLocks noGrp="1"/>
          </p:cNvSpPr>
          <p:nvPr>
            <p:ph type="body" idx="1"/>
          </p:nvPr>
        </p:nvSpPr>
        <p:spPr>
          <a:xfrm>
            <a:off x="978102" y="1573213"/>
            <a:ext cx="7185713" cy="116647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5" name="Fußzeilenplatzhalter 2"/>
          <p:cNvSpPr txBox="1">
            <a:spLocks/>
          </p:cNvSpPr>
          <p:nvPr/>
        </p:nvSpPr>
        <p:spPr>
          <a:xfrm flipH="1">
            <a:off x="5772150" y="4996662"/>
            <a:ext cx="796958" cy="994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lang="de-DE" sz="600" b="1" kern="1200" cap="all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/>
            <a:r>
              <a:rPr lang="en-GB" smtClean="0"/>
              <a:t>CONFIDENTIAL</a:t>
            </a:r>
            <a:endParaRPr lang="en-GB"/>
          </a:p>
        </p:txBody>
      </p:sp>
      <p:sp>
        <p:nvSpPr>
          <p:cNvPr id="66" name="Fußzeilenplatzhalter 2"/>
          <p:cNvSpPr txBox="1">
            <a:spLocks/>
          </p:cNvSpPr>
          <p:nvPr/>
        </p:nvSpPr>
        <p:spPr>
          <a:xfrm flipH="1">
            <a:off x="982663" y="5003805"/>
            <a:ext cx="1576044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lang="de-DE" sz="600" b="1" kern="1200" cap="all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/>
            <a:r>
              <a:rPr lang="en-GB" smtClean="0"/>
              <a:t>GFT GROUP</a:t>
            </a:r>
            <a:endParaRPr lang="en-GB"/>
          </a:p>
        </p:txBody>
      </p:sp>
      <p:grpSp>
        <p:nvGrpSpPr>
          <p:cNvPr id="9" name="Gruppieren 8"/>
          <p:cNvGrpSpPr/>
          <p:nvPr/>
        </p:nvGrpSpPr>
        <p:grpSpPr>
          <a:xfrm>
            <a:off x="-275113" y="-281940"/>
            <a:ext cx="9702165" cy="5739765"/>
            <a:chOff x="-275113" y="-281940"/>
            <a:chExt cx="9702165" cy="5739765"/>
          </a:xfrm>
        </p:grpSpPr>
        <p:cxnSp>
          <p:nvCxnSpPr>
            <p:cNvPr id="47" name="Gerade Verbindung 46"/>
            <p:cNvCxnSpPr/>
            <p:nvPr userDrawn="1"/>
          </p:nvCxnSpPr>
          <p:spPr bwMode="gray">
            <a:xfrm>
              <a:off x="97810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47"/>
            <p:cNvCxnSpPr/>
            <p:nvPr userDrawn="1"/>
          </p:nvCxnSpPr>
          <p:spPr bwMode="gray">
            <a:xfrm>
              <a:off x="177681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48"/>
            <p:cNvCxnSpPr/>
            <p:nvPr userDrawn="1"/>
          </p:nvCxnSpPr>
          <p:spPr bwMode="gray">
            <a:xfrm>
              <a:off x="257553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49"/>
            <p:cNvCxnSpPr/>
            <p:nvPr userDrawn="1"/>
          </p:nvCxnSpPr>
          <p:spPr bwMode="gray">
            <a:xfrm>
              <a:off x="337424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 Verbindung 50"/>
            <p:cNvCxnSpPr/>
            <p:nvPr userDrawn="1"/>
          </p:nvCxnSpPr>
          <p:spPr bwMode="gray">
            <a:xfrm>
              <a:off x="417296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51"/>
            <p:cNvCxnSpPr/>
            <p:nvPr userDrawn="1"/>
          </p:nvCxnSpPr>
          <p:spPr bwMode="gray">
            <a:xfrm>
              <a:off x="497167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52"/>
            <p:cNvCxnSpPr/>
            <p:nvPr userDrawn="1"/>
          </p:nvCxnSpPr>
          <p:spPr bwMode="gray">
            <a:xfrm>
              <a:off x="577039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Gerade Verbindung 53"/>
            <p:cNvCxnSpPr/>
            <p:nvPr userDrawn="1"/>
          </p:nvCxnSpPr>
          <p:spPr bwMode="gray">
            <a:xfrm>
              <a:off x="656910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54"/>
            <p:cNvCxnSpPr/>
            <p:nvPr userDrawn="1"/>
          </p:nvCxnSpPr>
          <p:spPr bwMode="gray">
            <a:xfrm>
              <a:off x="736782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Gerade Verbindung 55"/>
            <p:cNvCxnSpPr/>
            <p:nvPr userDrawn="1"/>
          </p:nvCxnSpPr>
          <p:spPr bwMode="gray">
            <a:xfrm>
              <a:off x="816653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Gerade Verbindung 67"/>
            <p:cNvCxnSpPr/>
            <p:nvPr userDrawn="1"/>
          </p:nvCxnSpPr>
          <p:spPr bwMode="gray">
            <a:xfrm>
              <a:off x="186532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68"/>
            <p:cNvCxnSpPr/>
            <p:nvPr userDrawn="1"/>
          </p:nvCxnSpPr>
          <p:spPr bwMode="gray">
            <a:xfrm>
              <a:off x="8959057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" name="Gruppieren 70"/>
            <p:cNvGrpSpPr/>
            <p:nvPr userDrawn="1"/>
          </p:nvGrpSpPr>
          <p:grpSpPr>
            <a:xfrm>
              <a:off x="186532" y="5290185"/>
              <a:ext cx="8772525" cy="167640"/>
              <a:chOff x="186532" y="-281940"/>
              <a:chExt cx="8772525" cy="708660"/>
            </a:xfrm>
          </p:grpSpPr>
          <p:cxnSp>
            <p:nvCxnSpPr>
              <p:cNvPr id="72" name="Gerade Verbindung 71"/>
              <p:cNvCxnSpPr/>
              <p:nvPr userDrawn="1"/>
            </p:nvCxnSpPr>
            <p:spPr bwMode="gray">
              <a:xfrm>
                <a:off x="97810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rade Verbindung 72"/>
              <p:cNvCxnSpPr/>
              <p:nvPr userDrawn="1"/>
            </p:nvCxnSpPr>
            <p:spPr bwMode="gray">
              <a:xfrm>
                <a:off x="177681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/>
              <p:cNvCxnSpPr/>
              <p:nvPr userDrawn="1"/>
            </p:nvCxnSpPr>
            <p:spPr bwMode="gray">
              <a:xfrm>
                <a:off x="257553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 Verbindung 74"/>
              <p:cNvCxnSpPr/>
              <p:nvPr userDrawn="1"/>
            </p:nvCxnSpPr>
            <p:spPr bwMode="gray">
              <a:xfrm>
                <a:off x="337424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75"/>
              <p:cNvCxnSpPr/>
              <p:nvPr userDrawn="1"/>
            </p:nvCxnSpPr>
            <p:spPr bwMode="gray">
              <a:xfrm>
                <a:off x="417296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 Verbindung 76"/>
              <p:cNvCxnSpPr/>
              <p:nvPr userDrawn="1"/>
            </p:nvCxnSpPr>
            <p:spPr bwMode="gray">
              <a:xfrm>
                <a:off x="497167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Gerade Verbindung 77"/>
              <p:cNvCxnSpPr/>
              <p:nvPr userDrawn="1"/>
            </p:nvCxnSpPr>
            <p:spPr bwMode="gray">
              <a:xfrm>
                <a:off x="577039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Gerade Verbindung 78"/>
              <p:cNvCxnSpPr/>
              <p:nvPr userDrawn="1"/>
            </p:nvCxnSpPr>
            <p:spPr bwMode="gray">
              <a:xfrm>
                <a:off x="656910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/>
              <p:cNvCxnSpPr/>
              <p:nvPr userDrawn="1"/>
            </p:nvCxnSpPr>
            <p:spPr bwMode="gray">
              <a:xfrm>
                <a:off x="736782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/>
              <p:cNvCxnSpPr/>
              <p:nvPr userDrawn="1"/>
            </p:nvCxnSpPr>
            <p:spPr bwMode="gray">
              <a:xfrm>
                <a:off x="816653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/>
              <p:cNvCxnSpPr/>
              <p:nvPr userDrawn="1"/>
            </p:nvCxnSpPr>
            <p:spPr bwMode="gray">
              <a:xfrm>
                <a:off x="186532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Gerade Verbindung 82"/>
              <p:cNvCxnSpPr/>
              <p:nvPr userDrawn="1"/>
            </p:nvCxnSpPr>
            <p:spPr bwMode="gray">
              <a:xfrm>
                <a:off x="8959057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7" name="Gerade Verbindung 96"/>
            <p:cNvCxnSpPr/>
            <p:nvPr userDrawn="1"/>
          </p:nvCxnSpPr>
          <p:spPr bwMode="gray">
            <a:xfrm rot="16200000">
              <a:off x="-191293" y="355441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 Verbindung 97"/>
            <p:cNvCxnSpPr/>
            <p:nvPr userDrawn="1"/>
          </p:nvCxnSpPr>
          <p:spPr bwMode="gray">
            <a:xfrm rot="16200000">
              <a:off x="-191293" y="579755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 Verbindung 98"/>
            <p:cNvCxnSpPr/>
            <p:nvPr userDrawn="1"/>
          </p:nvCxnSpPr>
          <p:spPr bwMode="gray">
            <a:xfrm rot="16200000">
              <a:off x="-191293" y="487711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 Verbindung 99"/>
            <p:cNvCxnSpPr/>
            <p:nvPr userDrawn="1"/>
          </p:nvCxnSpPr>
          <p:spPr bwMode="gray">
            <a:xfrm rot="16200000">
              <a:off x="-191293" y="468503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Gerade Verbindung 100"/>
            <p:cNvCxnSpPr/>
            <p:nvPr userDrawn="1"/>
          </p:nvCxnSpPr>
          <p:spPr bwMode="gray">
            <a:xfrm rot="16200000">
              <a:off x="9343232" y="35306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 Verbindung 101"/>
            <p:cNvCxnSpPr/>
            <p:nvPr userDrawn="1"/>
          </p:nvCxnSpPr>
          <p:spPr bwMode="gray">
            <a:xfrm rot="16200000">
              <a:off x="9343232" y="800735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 Verbindung 102"/>
            <p:cNvCxnSpPr/>
            <p:nvPr userDrawn="1"/>
          </p:nvCxnSpPr>
          <p:spPr bwMode="gray">
            <a:xfrm rot="16200000">
              <a:off x="9343232" y="487711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103"/>
            <p:cNvCxnSpPr/>
            <p:nvPr userDrawn="1"/>
          </p:nvCxnSpPr>
          <p:spPr bwMode="gray">
            <a:xfrm rot="16200000">
              <a:off x="9343232" y="468503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111"/>
            <p:cNvCxnSpPr/>
            <p:nvPr userDrawn="1"/>
          </p:nvCxnSpPr>
          <p:spPr bwMode="gray">
            <a:xfrm rot="16200000">
              <a:off x="-191293" y="148586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112"/>
            <p:cNvCxnSpPr/>
            <p:nvPr userDrawn="1"/>
          </p:nvCxnSpPr>
          <p:spPr bwMode="gray">
            <a:xfrm rot="16200000">
              <a:off x="-191293" y="2616279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113"/>
            <p:cNvCxnSpPr/>
            <p:nvPr userDrawn="1"/>
          </p:nvCxnSpPr>
          <p:spPr bwMode="gray">
            <a:xfrm rot="16200000">
              <a:off x="-191293" y="374669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 Verbindung 114"/>
            <p:cNvCxnSpPr/>
            <p:nvPr userDrawn="1"/>
          </p:nvCxnSpPr>
          <p:spPr bwMode="gray">
            <a:xfrm rot="16200000">
              <a:off x="9343232" y="148586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 Verbindung 115"/>
            <p:cNvCxnSpPr/>
            <p:nvPr userDrawn="1"/>
          </p:nvCxnSpPr>
          <p:spPr bwMode="gray">
            <a:xfrm rot="16200000">
              <a:off x="9343232" y="2616279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 Verbindung 116"/>
            <p:cNvCxnSpPr/>
            <p:nvPr userDrawn="1"/>
          </p:nvCxnSpPr>
          <p:spPr bwMode="gray">
            <a:xfrm rot="16200000">
              <a:off x="9343232" y="374669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7"/>
    </p:custDataLst>
    <p:extLst>
      <p:ext uri="{BB962C8B-B14F-4D97-AF65-F5344CB8AC3E}">
        <p14:creationId xmlns:p14="http://schemas.microsoft.com/office/powerpoint/2010/main" val="2237399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2800" b="1" kern="1200" dirty="0">
          <a:solidFill>
            <a:schemeClr val="tx1"/>
          </a:solidFill>
          <a:latin typeface="+mn-lt"/>
          <a:ea typeface="Geneva" pitchFamily="-128" charset="-128"/>
          <a:cs typeface="+mj-cs"/>
        </a:defRPr>
      </a:lvl1pPr>
    </p:titleStyle>
    <p:bodyStyle>
      <a:lvl1pPr marL="17780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400" b="0" kern="120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1pPr>
      <a:lvl2pPr marL="361950" marR="0" indent="-18415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2pPr>
      <a:lvl3pPr marL="53975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baseline="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3pPr>
      <a:lvl4pPr marL="71755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4pPr>
      <a:lvl5pPr marL="89535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baseline="0">
          <a:solidFill>
            <a:schemeClr val="tx1"/>
          </a:solidFill>
          <a:latin typeface="+mn-lt"/>
          <a:ea typeface="Geneva" pitchFamily="-128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700">
          <p15:clr>
            <a:srgbClr val="F26B43"/>
          </p15:clr>
        </p15:guide>
        <p15:guide id="2" pos="117">
          <p15:clr>
            <a:srgbClr val="F26B43"/>
          </p15:clr>
        </p15:guide>
        <p15:guide id="3" pos="5643">
          <p15:clr>
            <a:srgbClr val="F26B43"/>
          </p15:clr>
        </p15:guide>
        <p15:guide id="4" pos="615">
          <p15:clr>
            <a:srgbClr val="F26B43"/>
          </p15:clr>
        </p15:guide>
        <p15:guide id="5" pos="1119">
          <p15:clr>
            <a:srgbClr val="F26B43"/>
          </p15:clr>
        </p15:guide>
        <p15:guide id="6" pos="1622">
          <p15:clr>
            <a:srgbClr val="F26B43"/>
          </p15:clr>
        </p15:guide>
        <p15:guide id="7" pos="2124">
          <p15:clr>
            <a:srgbClr val="F26B43"/>
          </p15:clr>
        </p15:guide>
        <p15:guide id="8" pos="2628">
          <p15:clr>
            <a:srgbClr val="F26B43"/>
          </p15:clr>
        </p15:guide>
        <p15:guide id="9" pos="3132">
          <p15:clr>
            <a:srgbClr val="F26B43"/>
          </p15:clr>
        </p15:guide>
        <p15:guide id="10" pos="3635">
          <p15:clr>
            <a:srgbClr val="F26B43"/>
          </p15:clr>
        </p15:guide>
        <p15:guide id="11" pos="4137">
          <p15:clr>
            <a:srgbClr val="F26B43"/>
          </p15:clr>
        </p15:guide>
        <p15:guide id="12" pos="5144">
          <p15:clr>
            <a:srgbClr val="F26B43"/>
          </p15:clr>
        </p15:guide>
        <p15:guide id="13" pos="4640">
          <p15:clr>
            <a:srgbClr val="F26B43"/>
          </p15:clr>
        </p15:guide>
        <p15:guide id="14" orient="horz" pos="557">
          <p15:clr>
            <a:srgbClr val="F26B43"/>
          </p15:clr>
        </p15:guide>
        <p15:guide id="15" orient="horz" pos="276">
          <p15:clr>
            <a:srgbClr val="F26B43"/>
          </p15:clr>
        </p15:guide>
        <p15:guide id="16" orient="horz" pos="990">
          <p15:clr>
            <a:srgbClr val="F26B43"/>
          </p15:clr>
        </p15:guide>
        <p15:guide id="17" orient="horz" pos="2414">
          <p15:clr>
            <a:srgbClr val="F26B43"/>
          </p15:clr>
        </p15:guide>
        <p15:guide id="18" orient="horz" pos="3123">
          <p15:clr>
            <a:srgbClr val="F26B43"/>
          </p15:clr>
        </p15:guide>
        <p15:guide id="19" orient="horz" pos="41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Objekt 30" hidden="1"/>
          <p:cNvGraphicFramePr>
            <a:graphicFrameLocks noChangeAspect="1"/>
          </p:cNvGraphicFramePr>
          <p:nvPr>
            <p:custDataLst>
              <p:tags r:id="rId18"/>
            </p:custDataLst>
            <p:extLst/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02" name="think-cell Folie" r:id="rId19" imgW="270" imgH="270" progId="TCLayout.ActiveDocument.1">
                  <p:embed/>
                </p:oleObj>
              </mc:Choice>
              <mc:Fallback>
                <p:oleObj name="think-cell Folie" r:id="rId19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hteck 5"/>
          <p:cNvSpPr/>
          <p:nvPr/>
        </p:nvSpPr>
        <p:spPr>
          <a:xfrm>
            <a:off x="188912" y="441325"/>
            <a:ext cx="8772525" cy="4519613"/>
          </a:xfrm>
          <a:prstGeom prst="rect">
            <a:avLst/>
          </a:prstGeom>
          <a:solidFill>
            <a:schemeClr val="accent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GB" sz="1200" dirty="0" smtClean="0">
              <a:solidFill>
                <a:srgbClr val="000000"/>
              </a:solidFill>
            </a:endParaRPr>
          </a:p>
        </p:txBody>
      </p:sp>
      <p:sp>
        <p:nvSpPr>
          <p:cNvPr id="26" name="Textfeld 26"/>
          <p:cNvSpPr txBox="1">
            <a:spLocks noChangeArrowheads="1"/>
          </p:cNvSpPr>
          <p:nvPr/>
        </p:nvSpPr>
        <p:spPr bwMode="gray">
          <a:xfrm>
            <a:off x="8273941" y="5003805"/>
            <a:ext cx="158698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/>
          <a:p>
            <a:pPr defTabSz="685800"/>
            <a:fld id="{7D6EB20D-04D2-4A2D-94DA-2F197CC5CE85}" type="slidenum">
              <a:rPr lang="en-GB" sz="600" b="1" smtClean="0">
                <a:solidFill>
                  <a:srgbClr val="000000"/>
                </a:solidFill>
              </a:rPr>
              <a:pPr defTabSz="685800"/>
              <a:t>‹#›</a:t>
            </a:fld>
            <a:endParaRPr lang="en-GB" sz="600" b="1" dirty="0">
              <a:solidFill>
                <a:srgbClr val="000000"/>
              </a:solidFill>
            </a:endParaRPr>
          </a:p>
        </p:txBody>
      </p:sp>
      <p:sp>
        <p:nvSpPr>
          <p:cNvPr id="29" name="Datumsplatzhalter 28"/>
          <p:cNvSpPr>
            <a:spLocks noGrp="1"/>
          </p:cNvSpPr>
          <p:nvPr>
            <p:ph type="dt" sz="half" idx="2"/>
          </p:nvPr>
        </p:nvSpPr>
        <p:spPr>
          <a:xfrm>
            <a:off x="2579688" y="5003805"/>
            <a:ext cx="387927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ctr">
            <a:spAutoFit/>
          </a:bodyPr>
          <a:lstStyle>
            <a:lvl1pPr algn="l">
              <a:defRPr lang="de-DE" sz="600" b="1" smtClean="0">
                <a:solidFill>
                  <a:srgbClr val="000000"/>
                </a:solidFill>
              </a:defRPr>
            </a:lvl1pPr>
          </a:lstStyle>
          <a:p>
            <a:pPr defTabSz="685800"/>
            <a:fld id="{A333EC8B-9046-4183-A510-B03C1D638B42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32" name="Titelplatzhalter 31"/>
          <p:cNvSpPr>
            <a:spLocks noGrp="1"/>
          </p:cNvSpPr>
          <p:nvPr>
            <p:ph type="title"/>
          </p:nvPr>
        </p:nvSpPr>
        <p:spPr>
          <a:xfrm>
            <a:off x="978102" y="663575"/>
            <a:ext cx="7185713" cy="3877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GB" dirty="0" smtClean="0"/>
              <a:t>Headline</a:t>
            </a:r>
            <a:endParaRPr lang="en-GB" dirty="0"/>
          </a:p>
        </p:txBody>
      </p:sp>
      <p:grpSp>
        <p:nvGrpSpPr>
          <p:cNvPr id="2" name="Gruppieren 1"/>
          <p:cNvGrpSpPr/>
          <p:nvPr/>
        </p:nvGrpSpPr>
        <p:grpSpPr>
          <a:xfrm>
            <a:off x="9580801" y="1191"/>
            <a:ext cx="845185" cy="1524309"/>
            <a:chOff x="9580800" y="1588"/>
            <a:chExt cx="845185" cy="2032412"/>
          </a:xfrm>
        </p:grpSpPr>
        <p:sp>
          <p:nvSpPr>
            <p:cNvPr id="34" name="Rechteck 33"/>
            <p:cNvSpPr>
              <a:spLocks/>
            </p:cNvSpPr>
            <p:nvPr userDrawn="1"/>
          </p:nvSpPr>
          <p:spPr bwMode="gray">
            <a:xfrm>
              <a:off x="9580800" y="601670"/>
              <a:ext cx="845185" cy="232168"/>
            </a:xfrm>
            <a:prstGeom prst="rect">
              <a:avLst/>
            </a:prstGeom>
            <a:solidFill>
              <a:schemeClr val="accent3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R0 G152 B176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35" name="Rechteck 34"/>
            <p:cNvSpPr/>
            <p:nvPr userDrawn="1"/>
          </p:nvSpPr>
          <p:spPr bwMode="gray">
            <a:xfrm>
              <a:off x="9580800" y="1501793"/>
              <a:ext cx="845185" cy="232168"/>
            </a:xfrm>
            <a:prstGeom prst="rect">
              <a:avLst/>
            </a:prstGeom>
            <a:solidFill>
              <a:schemeClr val="accent5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R204 G204 B204</a:t>
              </a:r>
            </a:p>
          </p:txBody>
        </p:sp>
        <p:sp>
          <p:nvSpPr>
            <p:cNvPr id="36" name="Rechteck 35"/>
            <p:cNvSpPr>
              <a:spLocks/>
            </p:cNvSpPr>
            <p:nvPr userDrawn="1"/>
          </p:nvSpPr>
          <p:spPr bwMode="gray">
            <a:xfrm>
              <a:off x="9580800" y="301629"/>
              <a:ext cx="845185" cy="232168"/>
            </a:xfrm>
            <a:prstGeom prst="rect">
              <a:avLst/>
            </a:prstGeom>
            <a:solidFill>
              <a:schemeClr val="accent2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R0 G151 B217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37" name="Rechteck 36"/>
            <p:cNvSpPr/>
            <p:nvPr userDrawn="1"/>
          </p:nvSpPr>
          <p:spPr bwMode="gray">
            <a:xfrm>
              <a:off x="9580800" y="1588"/>
              <a:ext cx="845185" cy="232168"/>
            </a:xfrm>
            <a:prstGeom prst="rect">
              <a:avLst/>
            </a:prstGeom>
            <a:solidFill>
              <a:schemeClr val="accent1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R33 G62 B127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38" name="Rechteck 37"/>
            <p:cNvSpPr/>
            <p:nvPr userDrawn="1"/>
          </p:nvSpPr>
          <p:spPr bwMode="gray">
            <a:xfrm>
              <a:off x="9580800" y="901711"/>
              <a:ext cx="845185" cy="232168"/>
            </a:xfrm>
            <a:prstGeom prst="rect">
              <a:avLst/>
            </a:prstGeom>
            <a:solidFill>
              <a:schemeClr val="tx2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R77 G77 B77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39" name="Rechteck 38"/>
            <p:cNvSpPr/>
            <p:nvPr userDrawn="1"/>
          </p:nvSpPr>
          <p:spPr bwMode="gray">
            <a:xfrm>
              <a:off x="9580800" y="1201752"/>
              <a:ext cx="845185" cy="232168"/>
            </a:xfrm>
            <a:prstGeom prst="rect">
              <a:avLst/>
            </a:prstGeom>
            <a:solidFill>
              <a:schemeClr val="accent4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prstClr val="white"/>
                  </a:solidFill>
                </a:rPr>
                <a:t>R166 G166 B166</a:t>
              </a:r>
              <a:endParaRPr lang="en-GB" sz="700" dirty="0">
                <a:solidFill>
                  <a:prstClr val="white"/>
                </a:solidFill>
              </a:endParaRPr>
            </a:p>
          </p:txBody>
        </p:sp>
        <p:sp>
          <p:nvSpPr>
            <p:cNvPr id="40" name="Rechteck 39"/>
            <p:cNvSpPr/>
            <p:nvPr userDrawn="1"/>
          </p:nvSpPr>
          <p:spPr bwMode="gray">
            <a:xfrm>
              <a:off x="9580800" y="1801832"/>
              <a:ext cx="845185" cy="232168"/>
            </a:xfrm>
            <a:prstGeom prst="rect">
              <a:avLst/>
            </a:prstGeom>
            <a:solidFill>
              <a:schemeClr val="accent6"/>
            </a:solidFill>
            <a:ln w="508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sz="700" dirty="0" smtClean="0">
                  <a:solidFill>
                    <a:srgbClr val="4D4D4D"/>
                  </a:solidFill>
                </a:rPr>
                <a:t>R237 G237 B237</a:t>
              </a:r>
              <a:endParaRPr lang="en-GB" sz="700" dirty="0">
                <a:solidFill>
                  <a:srgbClr val="4D4D4D"/>
                </a:solidFill>
              </a:endParaRPr>
            </a:p>
          </p:txBody>
        </p:sp>
      </p:grpSp>
      <p:grpSp>
        <p:nvGrpSpPr>
          <p:cNvPr id="7" name="Gruppieren 6"/>
          <p:cNvGrpSpPr/>
          <p:nvPr/>
        </p:nvGrpSpPr>
        <p:grpSpPr>
          <a:xfrm>
            <a:off x="7767501" y="106363"/>
            <a:ext cx="1193937" cy="221456"/>
            <a:chOff x="8174038" y="147638"/>
            <a:chExt cx="787400" cy="146050"/>
          </a:xfrm>
        </p:grpSpPr>
        <p:sp>
          <p:nvSpPr>
            <p:cNvPr id="30" name="AutoShape 89"/>
            <p:cNvSpPr>
              <a:spLocks noChangeAspect="1" noChangeArrowheads="1" noTextEdit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33" name="Rectangle 91"/>
            <p:cNvSpPr>
              <a:spLocks noChangeArrowheads="1"/>
            </p:cNvSpPr>
            <p:nvPr userDrawn="1"/>
          </p:nvSpPr>
          <p:spPr bwMode="auto">
            <a:xfrm>
              <a:off x="8174038" y="147638"/>
              <a:ext cx="787400" cy="1460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59" name="Rectangle 92"/>
            <p:cNvSpPr>
              <a:spLocks noChangeArrowheads="1"/>
            </p:cNvSpPr>
            <p:nvPr userDrawn="1"/>
          </p:nvSpPr>
          <p:spPr bwMode="auto">
            <a:xfrm>
              <a:off x="8855076" y="187326"/>
              <a:ext cx="68263" cy="66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60" name="Freeform 93"/>
            <p:cNvSpPr>
              <a:spLocks/>
            </p:cNvSpPr>
            <p:nvPr userDrawn="1"/>
          </p:nvSpPr>
          <p:spPr bwMode="auto">
            <a:xfrm>
              <a:off x="8621713" y="185738"/>
              <a:ext cx="65088" cy="69850"/>
            </a:xfrm>
            <a:custGeom>
              <a:avLst/>
              <a:gdLst>
                <a:gd name="T0" fmla="*/ 21 w 40"/>
                <a:gd name="T1" fmla="*/ 18 h 44"/>
                <a:gd name="T2" fmla="*/ 21 w 40"/>
                <a:gd name="T3" fmla="*/ 26 h 44"/>
                <a:gd name="T4" fmla="*/ 31 w 40"/>
                <a:gd name="T5" fmla="*/ 26 h 44"/>
                <a:gd name="T6" fmla="*/ 31 w 40"/>
                <a:gd name="T7" fmla="*/ 33 h 44"/>
                <a:gd name="T8" fmla="*/ 22 w 40"/>
                <a:gd name="T9" fmla="*/ 36 h 44"/>
                <a:gd name="T10" fmla="*/ 8 w 40"/>
                <a:gd name="T11" fmla="*/ 22 h 44"/>
                <a:gd name="T12" fmla="*/ 22 w 40"/>
                <a:gd name="T13" fmla="*/ 8 h 44"/>
                <a:gd name="T14" fmla="*/ 33 w 40"/>
                <a:gd name="T15" fmla="*/ 12 h 44"/>
                <a:gd name="T16" fmla="*/ 33 w 40"/>
                <a:gd name="T17" fmla="*/ 12 h 44"/>
                <a:gd name="T18" fmla="*/ 39 w 40"/>
                <a:gd name="T19" fmla="*/ 7 h 44"/>
                <a:gd name="T20" fmla="*/ 38 w 40"/>
                <a:gd name="T21" fmla="*/ 7 h 44"/>
                <a:gd name="T22" fmla="*/ 22 w 40"/>
                <a:gd name="T23" fmla="*/ 0 h 44"/>
                <a:gd name="T24" fmla="*/ 0 w 40"/>
                <a:gd name="T25" fmla="*/ 22 h 44"/>
                <a:gd name="T26" fmla="*/ 22 w 40"/>
                <a:gd name="T27" fmla="*/ 44 h 44"/>
                <a:gd name="T28" fmla="*/ 40 w 40"/>
                <a:gd name="T29" fmla="*/ 36 h 44"/>
                <a:gd name="T30" fmla="*/ 40 w 40"/>
                <a:gd name="T31" fmla="*/ 35 h 44"/>
                <a:gd name="T32" fmla="*/ 40 w 40"/>
                <a:gd name="T33" fmla="*/ 18 h 44"/>
                <a:gd name="T34" fmla="*/ 21 w 40"/>
                <a:gd name="T35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44">
                  <a:moveTo>
                    <a:pt x="21" y="18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9" y="35"/>
                    <a:pt x="26" y="36"/>
                    <a:pt x="22" y="36"/>
                  </a:cubicBezTo>
                  <a:cubicBezTo>
                    <a:pt x="14" y="36"/>
                    <a:pt x="8" y="31"/>
                    <a:pt x="8" y="22"/>
                  </a:cubicBezTo>
                  <a:cubicBezTo>
                    <a:pt x="8" y="13"/>
                    <a:pt x="14" y="8"/>
                    <a:pt x="22" y="8"/>
                  </a:cubicBezTo>
                  <a:cubicBezTo>
                    <a:pt x="26" y="8"/>
                    <a:pt x="30" y="9"/>
                    <a:pt x="33" y="12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4" y="3"/>
                    <a:pt x="29" y="0"/>
                    <a:pt x="22" y="0"/>
                  </a:cubicBezTo>
                  <a:cubicBezTo>
                    <a:pt x="9" y="0"/>
                    <a:pt x="0" y="9"/>
                    <a:pt x="0" y="22"/>
                  </a:cubicBezTo>
                  <a:cubicBezTo>
                    <a:pt x="0" y="35"/>
                    <a:pt x="9" y="44"/>
                    <a:pt x="22" y="44"/>
                  </a:cubicBezTo>
                  <a:cubicBezTo>
                    <a:pt x="29" y="44"/>
                    <a:pt x="36" y="41"/>
                    <a:pt x="40" y="36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18"/>
                    <a:pt x="40" y="18"/>
                    <a:pt x="40" y="18"/>
                  </a:cubicBezTo>
                  <a:lnTo>
                    <a:pt x="21" y="1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61" name="Freeform 94"/>
            <p:cNvSpPr>
              <a:spLocks/>
            </p:cNvSpPr>
            <p:nvPr userDrawn="1"/>
          </p:nvSpPr>
          <p:spPr bwMode="auto">
            <a:xfrm>
              <a:off x="8702676" y="187326"/>
              <a:ext cx="50800" cy="66675"/>
            </a:xfrm>
            <a:custGeom>
              <a:avLst/>
              <a:gdLst>
                <a:gd name="T0" fmla="*/ 32 w 32"/>
                <a:gd name="T1" fmla="*/ 8 h 42"/>
                <a:gd name="T2" fmla="*/ 32 w 32"/>
                <a:gd name="T3" fmla="*/ 0 h 42"/>
                <a:gd name="T4" fmla="*/ 0 w 32"/>
                <a:gd name="T5" fmla="*/ 0 h 42"/>
                <a:gd name="T6" fmla="*/ 0 w 32"/>
                <a:gd name="T7" fmla="*/ 42 h 42"/>
                <a:gd name="T8" fmla="*/ 9 w 32"/>
                <a:gd name="T9" fmla="*/ 42 h 42"/>
                <a:gd name="T10" fmla="*/ 9 w 32"/>
                <a:gd name="T11" fmla="*/ 25 h 42"/>
                <a:gd name="T12" fmla="*/ 31 w 32"/>
                <a:gd name="T13" fmla="*/ 25 h 42"/>
                <a:gd name="T14" fmla="*/ 31 w 32"/>
                <a:gd name="T15" fmla="*/ 18 h 42"/>
                <a:gd name="T16" fmla="*/ 9 w 32"/>
                <a:gd name="T17" fmla="*/ 18 h 42"/>
                <a:gd name="T18" fmla="*/ 9 w 32"/>
                <a:gd name="T19" fmla="*/ 8 h 42"/>
                <a:gd name="T20" fmla="*/ 32 w 32"/>
                <a:gd name="T21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42">
                  <a:moveTo>
                    <a:pt x="32" y="8"/>
                  </a:moveTo>
                  <a:lnTo>
                    <a:pt x="32" y="0"/>
                  </a:lnTo>
                  <a:lnTo>
                    <a:pt x="0" y="0"/>
                  </a:lnTo>
                  <a:lnTo>
                    <a:pt x="0" y="42"/>
                  </a:lnTo>
                  <a:lnTo>
                    <a:pt x="9" y="42"/>
                  </a:lnTo>
                  <a:lnTo>
                    <a:pt x="9" y="25"/>
                  </a:lnTo>
                  <a:lnTo>
                    <a:pt x="31" y="25"/>
                  </a:lnTo>
                  <a:lnTo>
                    <a:pt x="31" y="18"/>
                  </a:lnTo>
                  <a:lnTo>
                    <a:pt x="9" y="18"/>
                  </a:lnTo>
                  <a:lnTo>
                    <a:pt x="9" y="8"/>
                  </a:lnTo>
                  <a:lnTo>
                    <a:pt x="32" y="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  <p:sp>
          <p:nvSpPr>
            <p:cNvPr id="62" name="Freeform 95"/>
            <p:cNvSpPr>
              <a:spLocks/>
            </p:cNvSpPr>
            <p:nvPr userDrawn="1"/>
          </p:nvSpPr>
          <p:spPr bwMode="auto">
            <a:xfrm>
              <a:off x="8761413" y="187326"/>
              <a:ext cx="50800" cy="66675"/>
            </a:xfrm>
            <a:custGeom>
              <a:avLst/>
              <a:gdLst>
                <a:gd name="T0" fmla="*/ 0 w 32"/>
                <a:gd name="T1" fmla="*/ 0 h 42"/>
                <a:gd name="T2" fmla="*/ 0 w 32"/>
                <a:gd name="T3" fmla="*/ 8 h 42"/>
                <a:gd name="T4" fmla="*/ 11 w 32"/>
                <a:gd name="T5" fmla="*/ 8 h 42"/>
                <a:gd name="T6" fmla="*/ 11 w 32"/>
                <a:gd name="T7" fmla="*/ 42 h 42"/>
                <a:gd name="T8" fmla="*/ 20 w 32"/>
                <a:gd name="T9" fmla="*/ 42 h 42"/>
                <a:gd name="T10" fmla="*/ 20 w 32"/>
                <a:gd name="T11" fmla="*/ 8 h 42"/>
                <a:gd name="T12" fmla="*/ 32 w 32"/>
                <a:gd name="T13" fmla="*/ 8 h 42"/>
                <a:gd name="T14" fmla="*/ 32 w 32"/>
                <a:gd name="T15" fmla="*/ 0 h 42"/>
                <a:gd name="T16" fmla="*/ 0 w 32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42">
                  <a:moveTo>
                    <a:pt x="0" y="0"/>
                  </a:moveTo>
                  <a:lnTo>
                    <a:pt x="0" y="8"/>
                  </a:lnTo>
                  <a:lnTo>
                    <a:pt x="11" y="8"/>
                  </a:lnTo>
                  <a:lnTo>
                    <a:pt x="11" y="42"/>
                  </a:lnTo>
                  <a:lnTo>
                    <a:pt x="20" y="42"/>
                  </a:lnTo>
                  <a:lnTo>
                    <a:pt x="20" y="8"/>
                  </a:lnTo>
                  <a:lnTo>
                    <a:pt x="32" y="8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rgbClr val="000000"/>
                </a:solidFill>
              </a:endParaRPr>
            </a:p>
          </p:txBody>
        </p:sp>
      </p:grpSp>
      <p:sp>
        <p:nvSpPr>
          <p:cNvPr id="63" name="Rectangle 92"/>
          <p:cNvSpPr>
            <a:spLocks noChangeArrowheads="1"/>
          </p:cNvSpPr>
          <p:nvPr/>
        </p:nvSpPr>
        <p:spPr bwMode="auto">
          <a:xfrm>
            <a:off x="8169275" y="5016634"/>
            <a:ext cx="68263" cy="66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solidFill>
                <a:srgbClr val="000000"/>
              </a:solidFill>
            </a:endParaRPr>
          </a:p>
        </p:txBody>
      </p:sp>
      <p:sp>
        <p:nvSpPr>
          <p:cNvPr id="67" name="Textplatzhalter 66"/>
          <p:cNvSpPr>
            <a:spLocks noGrp="1"/>
          </p:cNvSpPr>
          <p:nvPr>
            <p:ph type="body" idx="1"/>
          </p:nvPr>
        </p:nvSpPr>
        <p:spPr>
          <a:xfrm>
            <a:off x="978102" y="1573213"/>
            <a:ext cx="7185713" cy="116647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GB" dirty="0" smtClean="0"/>
              <a:t>First level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GB" dirty="0"/>
          </a:p>
        </p:txBody>
      </p:sp>
      <p:sp>
        <p:nvSpPr>
          <p:cNvPr id="65" name="Fußzeilenplatzhalter 2"/>
          <p:cNvSpPr txBox="1">
            <a:spLocks/>
          </p:cNvSpPr>
          <p:nvPr/>
        </p:nvSpPr>
        <p:spPr>
          <a:xfrm flipH="1">
            <a:off x="5772150" y="4996662"/>
            <a:ext cx="796958" cy="994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noAutofit/>
          </a:bodyPr>
          <a:lstStyle>
            <a:defPPr>
              <a:defRPr lang="de-DE"/>
            </a:defPPr>
            <a:lvl1pPr marL="0" algn="l" defTabSz="914400" rtl="0" eaLnBrk="1" latinLnBrk="0" hangingPunct="1">
              <a:defRPr lang="de-DE" sz="600" b="1" kern="1200" cap="all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/>
            <a:r>
              <a:rPr lang="en-GB" smtClean="0"/>
              <a:t>CONFIDENTIAL</a:t>
            </a:r>
            <a:endParaRPr lang="en-GB"/>
          </a:p>
        </p:txBody>
      </p:sp>
      <p:sp>
        <p:nvSpPr>
          <p:cNvPr id="66" name="Fußzeilenplatzhalter 2"/>
          <p:cNvSpPr txBox="1">
            <a:spLocks/>
          </p:cNvSpPr>
          <p:nvPr/>
        </p:nvSpPr>
        <p:spPr>
          <a:xfrm flipH="1">
            <a:off x="982663" y="5003805"/>
            <a:ext cx="1576044" cy="92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lang="de-DE" sz="600" b="1" kern="1200" cap="all" baseline="0" dirty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85800"/>
            <a:r>
              <a:rPr lang="en-GB" smtClean="0"/>
              <a:t>GFT GROUP</a:t>
            </a:r>
            <a:endParaRPr lang="en-GB"/>
          </a:p>
        </p:txBody>
      </p:sp>
      <p:grpSp>
        <p:nvGrpSpPr>
          <p:cNvPr id="9" name="Gruppieren 8"/>
          <p:cNvGrpSpPr/>
          <p:nvPr/>
        </p:nvGrpSpPr>
        <p:grpSpPr>
          <a:xfrm>
            <a:off x="-275113" y="-281940"/>
            <a:ext cx="9702165" cy="5739765"/>
            <a:chOff x="-275113" y="-281940"/>
            <a:chExt cx="9702165" cy="5739765"/>
          </a:xfrm>
        </p:grpSpPr>
        <p:cxnSp>
          <p:nvCxnSpPr>
            <p:cNvPr id="47" name="Gerade Verbindung 46"/>
            <p:cNvCxnSpPr/>
            <p:nvPr userDrawn="1"/>
          </p:nvCxnSpPr>
          <p:spPr bwMode="gray">
            <a:xfrm>
              <a:off x="97810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Gerade Verbindung 47"/>
            <p:cNvCxnSpPr/>
            <p:nvPr userDrawn="1"/>
          </p:nvCxnSpPr>
          <p:spPr bwMode="gray">
            <a:xfrm>
              <a:off x="177681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48"/>
            <p:cNvCxnSpPr/>
            <p:nvPr userDrawn="1"/>
          </p:nvCxnSpPr>
          <p:spPr bwMode="gray">
            <a:xfrm>
              <a:off x="257553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49"/>
            <p:cNvCxnSpPr/>
            <p:nvPr userDrawn="1"/>
          </p:nvCxnSpPr>
          <p:spPr bwMode="gray">
            <a:xfrm>
              <a:off x="337424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 Verbindung 50"/>
            <p:cNvCxnSpPr/>
            <p:nvPr userDrawn="1"/>
          </p:nvCxnSpPr>
          <p:spPr bwMode="gray">
            <a:xfrm>
              <a:off x="417296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51"/>
            <p:cNvCxnSpPr/>
            <p:nvPr userDrawn="1"/>
          </p:nvCxnSpPr>
          <p:spPr bwMode="gray">
            <a:xfrm>
              <a:off x="497167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52"/>
            <p:cNvCxnSpPr/>
            <p:nvPr userDrawn="1"/>
          </p:nvCxnSpPr>
          <p:spPr bwMode="gray">
            <a:xfrm>
              <a:off x="577039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Gerade Verbindung 53"/>
            <p:cNvCxnSpPr/>
            <p:nvPr userDrawn="1"/>
          </p:nvCxnSpPr>
          <p:spPr bwMode="gray">
            <a:xfrm>
              <a:off x="656910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54"/>
            <p:cNvCxnSpPr/>
            <p:nvPr userDrawn="1"/>
          </p:nvCxnSpPr>
          <p:spPr bwMode="gray">
            <a:xfrm>
              <a:off x="7367823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Gerade Verbindung 55"/>
            <p:cNvCxnSpPr/>
            <p:nvPr userDrawn="1"/>
          </p:nvCxnSpPr>
          <p:spPr bwMode="gray">
            <a:xfrm>
              <a:off x="8166538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Gerade Verbindung 67"/>
            <p:cNvCxnSpPr/>
            <p:nvPr userDrawn="1"/>
          </p:nvCxnSpPr>
          <p:spPr bwMode="gray">
            <a:xfrm>
              <a:off x="186532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Gerade Verbindung 68"/>
            <p:cNvCxnSpPr/>
            <p:nvPr userDrawn="1"/>
          </p:nvCxnSpPr>
          <p:spPr bwMode="gray">
            <a:xfrm>
              <a:off x="8959057" y="-28194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1" name="Gruppieren 70"/>
            <p:cNvGrpSpPr/>
            <p:nvPr userDrawn="1"/>
          </p:nvGrpSpPr>
          <p:grpSpPr>
            <a:xfrm>
              <a:off x="186532" y="5290185"/>
              <a:ext cx="8772525" cy="167640"/>
              <a:chOff x="186532" y="-281940"/>
              <a:chExt cx="8772525" cy="708660"/>
            </a:xfrm>
          </p:grpSpPr>
          <p:cxnSp>
            <p:nvCxnSpPr>
              <p:cNvPr id="72" name="Gerade Verbindung 71"/>
              <p:cNvCxnSpPr/>
              <p:nvPr userDrawn="1"/>
            </p:nvCxnSpPr>
            <p:spPr bwMode="gray">
              <a:xfrm>
                <a:off x="97810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rade Verbindung 72"/>
              <p:cNvCxnSpPr/>
              <p:nvPr userDrawn="1"/>
            </p:nvCxnSpPr>
            <p:spPr bwMode="gray">
              <a:xfrm>
                <a:off x="177681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/>
              <p:cNvCxnSpPr/>
              <p:nvPr userDrawn="1"/>
            </p:nvCxnSpPr>
            <p:spPr bwMode="gray">
              <a:xfrm>
                <a:off x="257553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 Verbindung 74"/>
              <p:cNvCxnSpPr/>
              <p:nvPr userDrawn="1"/>
            </p:nvCxnSpPr>
            <p:spPr bwMode="gray">
              <a:xfrm>
                <a:off x="337424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75"/>
              <p:cNvCxnSpPr/>
              <p:nvPr userDrawn="1"/>
            </p:nvCxnSpPr>
            <p:spPr bwMode="gray">
              <a:xfrm>
                <a:off x="417296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 Verbindung 76"/>
              <p:cNvCxnSpPr/>
              <p:nvPr userDrawn="1"/>
            </p:nvCxnSpPr>
            <p:spPr bwMode="gray">
              <a:xfrm>
                <a:off x="497167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Gerade Verbindung 77"/>
              <p:cNvCxnSpPr/>
              <p:nvPr userDrawn="1"/>
            </p:nvCxnSpPr>
            <p:spPr bwMode="gray">
              <a:xfrm>
                <a:off x="577039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Gerade Verbindung 78"/>
              <p:cNvCxnSpPr/>
              <p:nvPr userDrawn="1"/>
            </p:nvCxnSpPr>
            <p:spPr bwMode="gray">
              <a:xfrm>
                <a:off x="656910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/>
              <p:cNvCxnSpPr/>
              <p:nvPr userDrawn="1"/>
            </p:nvCxnSpPr>
            <p:spPr bwMode="gray">
              <a:xfrm>
                <a:off x="7367823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/>
              <p:cNvCxnSpPr/>
              <p:nvPr userDrawn="1"/>
            </p:nvCxnSpPr>
            <p:spPr bwMode="gray">
              <a:xfrm>
                <a:off x="8166538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/>
              <p:cNvCxnSpPr/>
              <p:nvPr userDrawn="1"/>
            </p:nvCxnSpPr>
            <p:spPr bwMode="gray">
              <a:xfrm>
                <a:off x="186532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Gerade Verbindung 82"/>
              <p:cNvCxnSpPr/>
              <p:nvPr userDrawn="1"/>
            </p:nvCxnSpPr>
            <p:spPr bwMode="gray">
              <a:xfrm>
                <a:off x="8959057" y="-281940"/>
                <a:ext cx="0" cy="708660"/>
              </a:xfrm>
              <a:prstGeom prst="line">
                <a:avLst/>
              </a:prstGeom>
              <a:ln w="95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7" name="Gerade Verbindung 96"/>
            <p:cNvCxnSpPr/>
            <p:nvPr userDrawn="1"/>
          </p:nvCxnSpPr>
          <p:spPr bwMode="gray">
            <a:xfrm rot="16200000">
              <a:off x="-191293" y="355441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 Verbindung 97"/>
            <p:cNvCxnSpPr/>
            <p:nvPr userDrawn="1"/>
          </p:nvCxnSpPr>
          <p:spPr bwMode="gray">
            <a:xfrm rot="16200000">
              <a:off x="-191293" y="579755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 Verbindung 98"/>
            <p:cNvCxnSpPr/>
            <p:nvPr userDrawn="1"/>
          </p:nvCxnSpPr>
          <p:spPr bwMode="gray">
            <a:xfrm rot="16200000">
              <a:off x="-191293" y="487711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 Verbindung 99"/>
            <p:cNvCxnSpPr/>
            <p:nvPr userDrawn="1"/>
          </p:nvCxnSpPr>
          <p:spPr bwMode="gray">
            <a:xfrm rot="16200000">
              <a:off x="-191293" y="468503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Gerade Verbindung 100"/>
            <p:cNvCxnSpPr/>
            <p:nvPr userDrawn="1"/>
          </p:nvCxnSpPr>
          <p:spPr bwMode="gray">
            <a:xfrm rot="16200000">
              <a:off x="9343232" y="35306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 Verbindung 101"/>
            <p:cNvCxnSpPr/>
            <p:nvPr userDrawn="1"/>
          </p:nvCxnSpPr>
          <p:spPr bwMode="gray">
            <a:xfrm rot="16200000">
              <a:off x="9343232" y="800735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 Verbindung 102"/>
            <p:cNvCxnSpPr/>
            <p:nvPr userDrawn="1"/>
          </p:nvCxnSpPr>
          <p:spPr bwMode="gray">
            <a:xfrm rot="16200000">
              <a:off x="9343232" y="487711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103"/>
            <p:cNvCxnSpPr/>
            <p:nvPr userDrawn="1"/>
          </p:nvCxnSpPr>
          <p:spPr bwMode="gray">
            <a:xfrm rot="16200000">
              <a:off x="9343232" y="468503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111"/>
            <p:cNvCxnSpPr/>
            <p:nvPr userDrawn="1"/>
          </p:nvCxnSpPr>
          <p:spPr bwMode="gray">
            <a:xfrm rot="16200000">
              <a:off x="-191293" y="148586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112"/>
            <p:cNvCxnSpPr/>
            <p:nvPr userDrawn="1"/>
          </p:nvCxnSpPr>
          <p:spPr bwMode="gray">
            <a:xfrm rot="16200000">
              <a:off x="-191293" y="2616279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113"/>
            <p:cNvCxnSpPr/>
            <p:nvPr userDrawn="1"/>
          </p:nvCxnSpPr>
          <p:spPr bwMode="gray">
            <a:xfrm rot="16200000">
              <a:off x="-191293" y="374669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Gerade Verbindung 114"/>
            <p:cNvCxnSpPr/>
            <p:nvPr userDrawn="1"/>
          </p:nvCxnSpPr>
          <p:spPr bwMode="gray">
            <a:xfrm rot="16200000">
              <a:off x="9343232" y="1485860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 Verbindung 115"/>
            <p:cNvCxnSpPr/>
            <p:nvPr userDrawn="1"/>
          </p:nvCxnSpPr>
          <p:spPr bwMode="gray">
            <a:xfrm rot="16200000">
              <a:off x="9343232" y="2616279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Gerade Verbindung 116"/>
            <p:cNvCxnSpPr/>
            <p:nvPr userDrawn="1"/>
          </p:nvCxnSpPr>
          <p:spPr bwMode="gray">
            <a:xfrm rot="16200000">
              <a:off x="9343232" y="3746698"/>
              <a:ext cx="0" cy="16764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7"/>
    </p:custDataLst>
    <p:extLst>
      <p:ext uri="{BB962C8B-B14F-4D97-AF65-F5344CB8AC3E}">
        <p14:creationId xmlns:p14="http://schemas.microsoft.com/office/powerpoint/2010/main" val="2134708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de-DE" sz="2800" b="1" kern="1200" dirty="0">
          <a:solidFill>
            <a:schemeClr val="tx1"/>
          </a:solidFill>
          <a:latin typeface="+mn-lt"/>
          <a:ea typeface="Geneva" pitchFamily="-128" charset="-128"/>
          <a:cs typeface="+mj-cs"/>
        </a:defRPr>
      </a:lvl1pPr>
    </p:titleStyle>
    <p:bodyStyle>
      <a:lvl1pPr marL="17780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400" b="0" kern="120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1pPr>
      <a:lvl2pPr marL="361950" marR="0" indent="-18415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2pPr>
      <a:lvl3pPr marL="53975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baseline="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3pPr>
      <a:lvl4pPr marL="71755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smtClean="0">
          <a:solidFill>
            <a:schemeClr val="tx1"/>
          </a:solidFill>
          <a:latin typeface="+mn-lt"/>
          <a:ea typeface="Geneva" pitchFamily="-128" charset="-128"/>
          <a:cs typeface="+mn-cs"/>
        </a:defRPr>
      </a:lvl4pPr>
      <a:lvl5pPr marL="895350" marR="0" indent="-177800" algn="l" defTabSz="685800" rtl="0" eaLnBrk="1" fontAlgn="base" latinLnBrk="0" hangingPunct="1">
        <a:lnSpc>
          <a:spcPct val="90000"/>
        </a:lnSpc>
        <a:spcBef>
          <a:spcPts val="600"/>
        </a:spcBef>
        <a:spcAft>
          <a:spcPct val="0"/>
        </a:spcAft>
        <a:buClr>
          <a:srgbClr val="000000"/>
        </a:buClr>
        <a:buSzTx/>
        <a:buFont typeface="Wingdings" panose="05000000000000000000" pitchFamily="2" charset="2"/>
        <a:buChar char="§"/>
        <a:tabLst/>
        <a:defRPr lang="de-DE" sz="1200" b="0" kern="1200" baseline="0">
          <a:solidFill>
            <a:schemeClr val="tx1"/>
          </a:solidFill>
          <a:latin typeface="+mn-lt"/>
          <a:ea typeface="Geneva" pitchFamily="-128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700">
          <p15:clr>
            <a:srgbClr val="F26B43"/>
          </p15:clr>
        </p15:guide>
        <p15:guide id="2" pos="117">
          <p15:clr>
            <a:srgbClr val="F26B43"/>
          </p15:clr>
        </p15:guide>
        <p15:guide id="3" pos="5643">
          <p15:clr>
            <a:srgbClr val="F26B43"/>
          </p15:clr>
        </p15:guide>
        <p15:guide id="4" pos="615">
          <p15:clr>
            <a:srgbClr val="F26B43"/>
          </p15:clr>
        </p15:guide>
        <p15:guide id="5" pos="1119">
          <p15:clr>
            <a:srgbClr val="F26B43"/>
          </p15:clr>
        </p15:guide>
        <p15:guide id="6" pos="1622">
          <p15:clr>
            <a:srgbClr val="F26B43"/>
          </p15:clr>
        </p15:guide>
        <p15:guide id="7" pos="2124">
          <p15:clr>
            <a:srgbClr val="F26B43"/>
          </p15:clr>
        </p15:guide>
        <p15:guide id="8" pos="2628">
          <p15:clr>
            <a:srgbClr val="F26B43"/>
          </p15:clr>
        </p15:guide>
        <p15:guide id="9" pos="3132">
          <p15:clr>
            <a:srgbClr val="F26B43"/>
          </p15:clr>
        </p15:guide>
        <p15:guide id="10" pos="3635">
          <p15:clr>
            <a:srgbClr val="F26B43"/>
          </p15:clr>
        </p15:guide>
        <p15:guide id="11" pos="4137">
          <p15:clr>
            <a:srgbClr val="F26B43"/>
          </p15:clr>
        </p15:guide>
        <p15:guide id="12" pos="5144">
          <p15:clr>
            <a:srgbClr val="F26B43"/>
          </p15:clr>
        </p15:guide>
        <p15:guide id="13" pos="4640">
          <p15:clr>
            <a:srgbClr val="F26B43"/>
          </p15:clr>
        </p15:guide>
        <p15:guide id="14" orient="horz" pos="557">
          <p15:clr>
            <a:srgbClr val="F26B43"/>
          </p15:clr>
        </p15:guide>
        <p15:guide id="15" orient="horz" pos="276">
          <p15:clr>
            <a:srgbClr val="F26B43"/>
          </p15:clr>
        </p15:guide>
        <p15:guide id="16" orient="horz" pos="990">
          <p15:clr>
            <a:srgbClr val="F26B43"/>
          </p15:clr>
        </p15:guide>
        <p15:guide id="17" orient="horz" pos="2414">
          <p15:clr>
            <a:srgbClr val="F26B43"/>
          </p15:clr>
        </p15:guide>
        <p15:guide id="18" orient="horz" pos="3123">
          <p15:clr>
            <a:srgbClr val="F26B43"/>
          </p15:clr>
        </p15:guide>
        <p15:guide id="19" orient="horz" pos="41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9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41.xml"/><Relationship Id="rId1" Type="http://schemas.openxmlformats.org/officeDocument/2006/relationships/tags" Target="../tags/tag9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9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9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9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0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978102" y="3363548"/>
            <a:ext cx="7444681" cy="664797"/>
          </a:xfrm>
        </p:spPr>
        <p:txBody>
          <a:bodyPr/>
          <a:lstStyle/>
          <a:p>
            <a:r>
              <a:rPr lang="de-DE" dirty="0" smtClean="0"/>
              <a:t>EIC tool testing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David Piqueras, 02nd Oct 2017</a:t>
            </a:r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4330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187325" y="306400"/>
            <a:ext cx="3190079" cy="1223820"/>
          </a:xfrm>
        </p:spPr>
        <p:txBody>
          <a:bodyPr/>
          <a:lstStyle/>
          <a:p>
            <a:r>
              <a:rPr lang="de-DE" dirty="0" smtClean="0"/>
              <a:t>EIC </a:t>
            </a:r>
            <a:r>
              <a:rPr lang="de-DE" dirty="0"/>
              <a:t>tool </a:t>
            </a:r>
            <a:r>
              <a:rPr lang="de-DE" dirty="0" smtClean="0"/>
              <a:t>testing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 defTabSz="685800"/>
            <a:fld id="{3BC03739-938B-4B70-881C-8A5793DC0CB1}" type="datetime1">
              <a:rPr lang="en-GB"/>
              <a:pPr defTabSz="685800"/>
              <a:t>03/10/2017</a:t>
            </a:fld>
            <a:endParaRPr lang="en-GB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5"/>
          </p:nvPr>
        </p:nvSpPr>
        <p:spPr>
          <a:xfrm>
            <a:off x="3376612" y="441323"/>
            <a:ext cx="5584825" cy="1417957"/>
          </a:xfrm>
        </p:spPr>
        <p:txBody>
          <a:bodyPr/>
          <a:lstStyle/>
          <a:p>
            <a:r>
              <a:rPr lang="de-DE" u="sng" dirty="0" smtClean="0"/>
              <a:t>Challenge:</a:t>
            </a:r>
          </a:p>
          <a:p>
            <a:r>
              <a:rPr lang="de-DE" b="0" dirty="0" smtClean="0"/>
              <a:t>New tool has been raised to the market by Informatica for Data Governance.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0" dirty="0" smtClean="0"/>
              <a:t>EIC (Enterprise Information Catalog)</a:t>
            </a:r>
            <a:endParaRPr lang="de-DE" b="0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6"/>
          </p:nvPr>
        </p:nvSpPr>
        <p:spPr>
          <a:xfrm>
            <a:off x="3376613" y="1766596"/>
            <a:ext cx="5584825" cy="1687804"/>
          </a:xfrm>
        </p:spPr>
        <p:txBody>
          <a:bodyPr/>
          <a:lstStyle/>
          <a:p>
            <a:r>
              <a:rPr lang="de-DE" u="sng" dirty="0" smtClean="0"/>
              <a:t>Proposal:</a:t>
            </a:r>
          </a:p>
          <a:p>
            <a:r>
              <a:rPr lang="de-DE" b="0" dirty="0" smtClean="0"/>
              <a:t>The goal is to have a better knowledge of the features that EIC can offer for data governance process.</a:t>
            </a:r>
          </a:p>
          <a:p>
            <a:r>
              <a:rPr lang="de-DE" b="0" dirty="0" smtClean="0"/>
              <a:t>In addition, verify what EIC can provide in comparison with Informatica Data Quality and Metadata Manager.</a:t>
            </a:r>
            <a:endParaRPr lang="de-DE" b="0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u="sng" dirty="0" smtClean="0"/>
              <a:t>Benefit: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0" dirty="0" smtClean="0"/>
              <a:t>The asset can be used as a first step in case of new opportunnitites in a Data Governance process.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0" dirty="0" smtClean="0"/>
              <a:t>Generate documentation of Informatica new tool.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b="0" dirty="0" smtClean="0"/>
              <a:t>Understand if EIC substitute IDQ or MM.</a:t>
            </a:r>
          </a:p>
          <a:p>
            <a:endParaRPr lang="de-DE" b="0" dirty="0" smtClean="0"/>
          </a:p>
          <a:p>
            <a:endParaRPr lang="de-DE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70" y="1403964"/>
            <a:ext cx="1343099" cy="455316"/>
          </a:xfrm>
          <a:prstGeom prst="rect">
            <a:avLst/>
          </a:prstGeom>
          <a:solidFill>
            <a:srgbClr val="0097D9"/>
          </a:solidFill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6846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978102" y="663575"/>
            <a:ext cx="7185713" cy="387798"/>
          </a:xfrm>
        </p:spPr>
        <p:txBody>
          <a:bodyPr/>
          <a:lstStyle/>
          <a:p>
            <a:r>
              <a:rPr lang="de-DE" dirty="0" smtClean="0"/>
              <a:t>Pre requisites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FB899FB-CE46-46C2-869B-30DD78334266}" type="datetime1">
              <a:rPr lang="en-GB"/>
              <a:pPr/>
              <a:t>03/10/2017</a:t>
            </a:fld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/>
          </p:nvPr>
        </p:nvSpPr>
        <p:spPr>
          <a:xfrm>
            <a:off x="977900" y="1573213"/>
            <a:ext cx="7191375" cy="193899"/>
          </a:xfrm>
        </p:spPr>
        <p:txBody>
          <a:bodyPr/>
          <a:lstStyle/>
          <a:p>
            <a:pPr lvl="0"/>
            <a:r>
              <a:rPr lang="en-GB" dirty="0" smtClean="0"/>
              <a:t>EIC running on AWS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07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978102" y="663575"/>
            <a:ext cx="7185713" cy="387798"/>
          </a:xfrm>
        </p:spPr>
        <p:txBody>
          <a:bodyPr/>
          <a:lstStyle/>
          <a:p>
            <a:r>
              <a:rPr lang="de-DE" dirty="0" smtClean="0"/>
              <a:t>Estimation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FB899FB-CE46-46C2-869B-30DD78334266}" type="datetime1">
              <a:rPr lang="en-GB"/>
              <a:pPr/>
              <a:t>03/10/2017</a:t>
            </a:fld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/>
          </p:nvPr>
        </p:nvSpPr>
        <p:spPr>
          <a:xfrm>
            <a:off x="977900" y="1573213"/>
            <a:ext cx="7191375" cy="1006429"/>
          </a:xfrm>
        </p:spPr>
        <p:txBody>
          <a:bodyPr/>
          <a:lstStyle/>
          <a:p>
            <a:pPr lvl="0"/>
            <a:r>
              <a:rPr lang="en-GB" dirty="0" smtClean="0"/>
              <a:t>Tool knowledge </a:t>
            </a:r>
            <a:r>
              <a:rPr lang="en-GB" dirty="0" smtClean="0">
                <a:sym typeface="Wingdings" panose="05000000000000000000" pitchFamily="2" charset="2"/>
              </a:rPr>
              <a:t> 2</a:t>
            </a:r>
            <a:r>
              <a:rPr lang="en-GB" dirty="0" smtClean="0"/>
              <a:t> MD</a:t>
            </a:r>
          </a:p>
          <a:p>
            <a:pPr lvl="0"/>
            <a:r>
              <a:rPr lang="en-GB" dirty="0" smtClean="0">
                <a:sym typeface="Wingdings" panose="05000000000000000000" pitchFamily="2" charset="2"/>
              </a:rPr>
              <a:t>Documentation preparation  1,5 MD</a:t>
            </a:r>
          </a:p>
          <a:p>
            <a:pPr lvl="0"/>
            <a:endParaRPr lang="en-GB" dirty="0" smtClean="0">
              <a:sym typeface="Wingdings" panose="05000000000000000000" pitchFamily="2" charset="2"/>
            </a:endParaRPr>
          </a:p>
          <a:p>
            <a:pPr marL="0" lvl="0" indent="0">
              <a:buNone/>
            </a:pPr>
            <a:r>
              <a:rPr lang="en-GB" dirty="0" smtClean="0">
                <a:sym typeface="Wingdings" panose="05000000000000000000" pitchFamily="2" charset="2"/>
              </a:rPr>
              <a:t>*MD: 8 hours of effective work.</a:t>
            </a:r>
            <a:endParaRPr lang="en-GB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7056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978102" y="663575"/>
            <a:ext cx="7185713" cy="387798"/>
          </a:xfrm>
        </p:spPr>
        <p:txBody>
          <a:bodyPr/>
          <a:lstStyle/>
          <a:p>
            <a:r>
              <a:rPr lang="de-DE" dirty="0" smtClean="0"/>
              <a:t>Output</a:t>
            </a:r>
            <a:endParaRPr lang="en-GB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FB899FB-CE46-46C2-869B-30DD78334266}" type="datetime1">
              <a:rPr lang="en-GB"/>
              <a:pPr/>
              <a:t>03/10/2017</a:t>
            </a:fld>
            <a:endParaRPr lang="en-GB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/>
          </p:nvPr>
        </p:nvSpPr>
        <p:spPr>
          <a:xfrm>
            <a:off x="977900" y="1573213"/>
            <a:ext cx="7191375" cy="464743"/>
          </a:xfrm>
        </p:spPr>
        <p:txBody>
          <a:bodyPr/>
          <a:lstStyle/>
          <a:p>
            <a:pPr lvl="0"/>
            <a:r>
              <a:rPr lang="en-GB" dirty="0" smtClean="0"/>
              <a:t>5 min video of EIC tool walkthrough</a:t>
            </a:r>
          </a:p>
          <a:p>
            <a:pPr lvl="0"/>
            <a:r>
              <a:rPr lang="en-GB" dirty="0" smtClean="0"/>
              <a:t>PPT: Is EIC replacing IDQ and MM?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096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62B0B4C-CEC1-4A93-B2FA-E830A373C3DC}" type="datetime1">
              <a:rPr lang="en-GB" smtClean="0"/>
              <a:pPr/>
              <a:t>03/10/2017</a:t>
            </a:fld>
            <a:endParaRPr lang="en-GB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5"/>
          </p:nvPr>
        </p:nvSpPr>
        <p:spPr>
          <a:xfrm>
            <a:off x="982662" y="3027095"/>
            <a:ext cx="7186612" cy="630942"/>
          </a:xfrm>
        </p:spPr>
        <p:txBody>
          <a:bodyPr/>
          <a:lstStyle/>
          <a:p>
            <a:r>
              <a:rPr lang="de-DE" dirty="0" smtClean="0"/>
              <a:t>David Piqueras Pastor</a:t>
            </a:r>
          </a:p>
          <a:p>
            <a:r>
              <a:rPr lang="en-US" dirty="0"/>
              <a:t>T +34 </a:t>
            </a:r>
            <a:r>
              <a:rPr lang="en-US" dirty="0" smtClean="0"/>
              <a:t>963012629</a:t>
            </a:r>
            <a:r>
              <a:rPr lang="en-US" dirty="0"/>
              <a:t/>
            </a:r>
            <a:br>
              <a:rPr lang="en-US" dirty="0"/>
            </a:br>
            <a:r>
              <a:rPr lang="en-US" u="sng" dirty="0" smtClean="0"/>
              <a:t>David.Piqueras@gft.com</a:t>
            </a:r>
            <a:r>
              <a:rPr lang="en-US" dirty="0"/>
              <a:t/>
            </a:r>
            <a:br>
              <a:rPr lang="en-US" dirty="0"/>
            </a:br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649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THINKCELLUNDODONOTDELETE" val="0"/>
  <p:tag name="ARTICULATE_SLIDE_COUNT" val="19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GFT_Master_Template_16x9">
  <a:themeElements>
    <a:clrScheme name="GFT_colors_new">
      <a:dk1>
        <a:srgbClr val="000000"/>
      </a:dk1>
      <a:lt1>
        <a:sysClr val="window" lastClr="FFFFFF"/>
      </a:lt1>
      <a:dk2>
        <a:srgbClr val="4D4D4D"/>
      </a:dk2>
      <a:lt2>
        <a:srgbClr val="EDEDED"/>
      </a:lt2>
      <a:accent1>
        <a:srgbClr val="213E7F"/>
      </a:accent1>
      <a:accent2>
        <a:srgbClr val="0097D9"/>
      </a:accent2>
      <a:accent3>
        <a:srgbClr val="0098B0"/>
      </a:accent3>
      <a:accent4>
        <a:srgbClr val="969696"/>
      </a:accent4>
      <a:accent5>
        <a:srgbClr val="B9B9B9"/>
      </a:accent5>
      <a:accent6>
        <a:srgbClr val="E6E6E6"/>
      </a:accent6>
      <a:hlink>
        <a:srgbClr val="213E7F"/>
      </a:hlink>
      <a:folHlink>
        <a:srgbClr val="0097D9"/>
      </a:folHlink>
    </a:clrScheme>
    <a:fontScheme name="GF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lIns="108000" tIns="108000" rIns="108000" bIns="108000" rtlCol="0" anchor="ctr"/>
      <a:lstStyle>
        <a:defPPr algn="ctr">
          <a:defRPr sz="12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/>
        </a:defPPr>
      </a:lstStyle>
    </a:txDef>
  </a:objectDefaults>
  <a:extraClrSchemeLst/>
  <a:custClrLst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lue 65%">
      <a:srgbClr val="5082BE"/>
    </a:custClr>
    <a:custClr name="Light Blue 65%">
      <a:srgbClr val="59BBE6"/>
    </a:custClr>
    <a:custClr name="Turquoise 65%">
      <a:srgbClr val="59BCCC"/>
    </a:custClr>
    <a:custClr>
      <a:srgbClr val="FFFFFF"/>
    </a:custClr>
    <a:custClr>
      <a:srgbClr val="FFFFFF"/>
    </a:custClr>
    <a:custClr name="Red">
      <a:srgbClr val="CC1000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lue 40%">
      <a:srgbClr val="73ACE1"/>
    </a:custClr>
    <a:custClr name="Light Blue 40%">
      <a:srgbClr val="99D5F0"/>
    </a:custClr>
    <a:custClr name="Turquoise 40%">
      <a:srgbClr val="99D6DF"/>
    </a:custClr>
    <a:custClr>
      <a:srgbClr val="FFFFFF"/>
    </a:custClr>
    <a:custClr>
      <a:srgbClr val="FFFFFF"/>
    </a:custClr>
    <a:custClr name="Yellow">
      <a:srgbClr val="FDC800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lue 25%">
      <a:srgbClr val="AAC8E6"/>
    </a:custClr>
    <a:custClr name="Light Blue 25%">
      <a:srgbClr val="BAE3F5"/>
    </a:custClr>
    <a:custClr name="Turquoise 25%">
      <a:srgbClr val="B2E0E7"/>
    </a:custClr>
    <a:custClr>
      <a:srgbClr val="FFFFFF"/>
    </a:custClr>
    <a:custClr>
      <a:srgbClr val="FFFFFF"/>
    </a:custClr>
    <a:custClr name="Green">
      <a:srgbClr val="339C3A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ackground Blue">
      <a:srgbClr val="E1EBF5"/>
    </a:custClr>
    <a:custClr name="Background Light Blue">
      <a:srgbClr val="E3F4FB"/>
    </a:custClr>
    <a:custClr name="Background Turquoise">
      <a:srgbClr val="E9FFFF"/>
    </a:custClr>
    <a:custClr name="Background Grey">
      <a:srgbClr val="EDEDED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GFT_Master_Template_16x9.potx" id="{839793D1-48B3-4CD0-9E66-0118FBE5ECFA}" vid="{A9CB8BA6-A6DB-4218-BBFD-45B6056A2D62}"/>
    </a:ext>
  </a:extLst>
</a:theme>
</file>

<file path=ppt/theme/theme2.xml><?xml version="1.0" encoding="utf-8"?>
<a:theme xmlns:a="http://schemas.openxmlformats.org/drawingml/2006/main" name="1_GFT_Master_Template_16x9">
  <a:themeElements>
    <a:clrScheme name="GFT_colors_new">
      <a:dk1>
        <a:srgbClr val="000000"/>
      </a:dk1>
      <a:lt1>
        <a:sysClr val="window" lastClr="FFFFFF"/>
      </a:lt1>
      <a:dk2>
        <a:srgbClr val="4D4D4D"/>
      </a:dk2>
      <a:lt2>
        <a:srgbClr val="EDEDED"/>
      </a:lt2>
      <a:accent1>
        <a:srgbClr val="213E7F"/>
      </a:accent1>
      <a:accent2>
        <a:srgbClr val="0097D9"/>
      </a:accent2>
      <a:accent3>
        <a:srgbClr val="0098B0"/>
      </a:accent3>
      <a:accent4>
        <a:srgbClr val="969696"/>
      </a:accent4>
      <a:accent5>
        <a:srgbClr val="B9B9B9"/>
      </a:accent5>
      <a:accent6>
        <a:srgbClr val="E6E6E6"/>
      </a:accent6>
      <a:hlink>
        <a:srgbClr val="213E7F"/>
      </a:hlink>
      <a:folHlink>
        <a:srgbClr val="0097D9"/>
      </a:folHlink>
    </a:clrScheme>
    <a:fontScheme name="GF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lIns="108000" tIns="108000" rIns="108000" bIns="108000" rtlCol="0" anchor="ctr"/>
      <a:lstStyle>
        <a:defPPr algn="ctr">
          <a:defRPr sz="12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/>
        </a:defPPr>
      </a:lstStyle>
    </a:txDef>
  </a:objectDefaults>
  <a:extraClrSchemeLst/>
  <a:custClrLst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lue 65%">
      <a:srgbClr val="5082BE"/>
    </a:custClr>
    <a:custClr name="Light Blue 65%">
      <a:srgbClr val="59BBE6"/>
    </a:custClr>
    <a:custClr name="Turquoise 65%">
      <a:srgbClr val="59BCCC"/>
    </a:custClr>
    <a:custClr>
      <a:srgbClr val="FFFFFF"/>
    </a:custClr>
    <a:custClr>
      <a:srgbClr val="FFFFFF"/>
    </a:custClr>
    <a:custClr name="Red">
      <a:srgbClr val="CC1000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lue 40%">
      <a:srgbClr val="73ACE1"/>
    </a:custClr>
    <a:custClr name="Light Blue 40%">
      <a:srgbClr val="99D5F0"/>
    </a:custClr>
    <a:custClr name="Turquoise 40%">
      <a:srgbClr val="99D6DF"/>
    </a:custClr>
    <a:custClr>
      <a:srgbClr val="FFFFFF"/>
    </a:custClr>
    <a:custClr>
      <a:srgbClr val="FFFFFF"/>
    </a:custClr>
    <a:custClr name="Yellow">
      <a:srgbClr val="FDC800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lue 25%">
      <a:srgbClr val="AAC8E6"/>
    </a:custClr>
    <a:custClr name="Light Blue 25%">
      <a:srgbClr val="BAE3F5"/>
    </a:custClr>
    <a:custClr name="Turquoise 25%">
      <a:srgbClr val="B2E0E7"/>
    </a:custClr>
    <a:custClr>
      <a:srgbClr val="FFFFFF"/>
    </a:custClr>
    <a:custClr>
      <a:srgbClr val="FFFFFF"/>
    </a:custClr>
    <a:custClr name="Green">
      <a:srgbClr val="339C3A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ackground Blue">
      <a:srgbClr val="E1EBF5"/>
    </a:custClr>
    <a:custClr name="Background Light Blue">
      <a:srgbClr val="E3F4FB"/>
    </a:custClr>
    <a:custClr name="Background Turquoise">
      <a:srgbClr val="E9FFFF"/>
    </a:custClr>
    <a:custClr name="Background Grey">
      <a:srgbClr val="EDEDED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GFT_Master_Template_16x9.potx" id="{839793D1-48B3-4CD0-9E66-0118FBE5ECFA}" vid="{A9CB8BA6-A6DB-4218-BBFD-45B6056A2D62}"/>
    </a:ext>
  </a:extLst>
</a:theme>
</file>

<file path=ppt/theme/theme3.xml><?xml version="1.0" encoding="utf-8"?>
<a:theme xmlns:a="http://schemas.openxmlformats.org/drawingml/2006/main" name="2_GFT_Master_Template_16x9">
  <a:themeElements>
    <a:clrScheme name="GFT_colors_new">
      <a:dk1>
        <a:srgbClr val="000000"/>
      </a:dk1>
      <a:lt1>
        <a:sysClr val="window" lastClr="FFFFFF"/>
      </a:lt1>
      <a:dk2>
        <a:srgbClr val="4D4D4D"/>
      </a:dk2>
      <a:lt2>
        <a:srgbClr val="EDEDED"/>
      </a:lt2>
      <a:accent1>
        <a:srgbClr val="213E7F"/>
      </a:accent1>
      <a:accent2>
        <a:srgbClr val="0097D9"/>
      </a:accent2>
      <a:accent3>
        <a:srgbClr val="0098B0"/>
      </a:accent3>
      <a:accent4>
        <a:srgbClr val="969696"/>
      </a:accent4>
      <a:accent5>
        <a:srgbClr val="B9B9B9"/>
      </a:accent5>
      <a:accent6>
        <a:srgbClr val="E6E6E6"/>
      </a:accent6>
      <a:hlink>
        <a:srgbClr val="213E7F"/>
      </a:hlink>
      <a:folHlink>
        <a:srgbClr val="0097D9"/>
      </a:folHlink>
    </a:clrScheme>
    <a:fontScheme name="GF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lIns="108000" tIns="108000" rIns="108000" bIns="108000" rtlCol="0" anchor="ctr"/>
      <a:lstStyle>
        <a:defPPr algn="ctr">
          <a:defRPr sz="12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/>
        </a:defPPr>
      </a:lstStyle>
    </a:txDef>
  </a:objectDefaults>
  <a:extraClrSchemeLst/>
  <a:custClrLst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lue 65%">
      <a:srgbClr val="5082BE"/>
    </a:custClr>
    <a:custClr name="Light Blue 65%">
      <a:srgbClr val="59BBE6"/>
    </a:custClr>
    <a:custClr name="Turquoise 65%">
      <a:srgbClr val="59BCCC"/>
    </a:custClr>
    <a:custClr>
      <a:srgbClr val="FFFFFF"/>
    </a:custClr>
    <a:custClr>
      <a:srgbClr val="FFFFFF"/>
    </a:custClr>
    <a:custClr name="Red">
      <a:srgbClr val="CC1000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lue 40%">
      <a:srgbClr val="73ACE1"/>
    </a:custClr>
    <a:custClr name="Light Blue 40%">
      <a:srgbClr val="99D5F0"/>
    </a:custClr>
    <a:custClr name="Turquoise 40%">
      <a:srgbClr val="99D6DF"/>
    </a:custClr>
    <a:custClr>
      <a:srgbClr val="FFFFFF"/>
    </a:custClr>
    <a:custClr>
      <a:srgbClr val="FFFFFF"/>
    </a:custClr>
    <a:custClr name="Yellow">
      <a:srgbClr val="FDC800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lue 25%">
      <a:srgbClr val="AAC8E6"/>
    </a:custClr>
    <a:custClr name="Light Blue 25%">
      <a:srgbClr val="BAE3F5"/>
    </a:custClr>
    <a:custClr name="Turquoise 25%">
      <a:srgbClr val="B2E0E7"/>
    </a:custClr>
    <a:custClr>
      <a:srgbClr val="FFFFFF"/>
    </a:custClr>
    <a:custClr>
      <a:srgbClr val="FFFFFF"/>
    </a:custClr>
    <a:custClr name="Green">
      <a:srgbClr val="339C3A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 name="Background Blue">
      <a:srgbClr val="E1EBF5"/>
    </a:custClr>
    <a:custClr name="Background Light Blue">
      <a:srgbClr val="E3F4FB"/>
    </a:custClr>
    <a:custClr name="Background Turquoise">
      <a:srgbClr val="E9FFFF"/>
    </a:custClr>
    <a:custClr name="Background Grey">
      <a:srgbClr val="EDEDED"/>
    </a:custClr>
    <a:custClr>
      <a:srgbClr val="FFFFFF"/>
    </a:custClr>
    <a:custClr>
      <a:srgbClr val="FFFFFF"/>
    </a:custClr>
  </a:custClrLst>
  <a:extLst>
    <a:ext uri="{05A4C25C-085E-4340-85A3-A5531E510DB2}">
      <thm15:themeFamily xmlns:thm15="http://schemas.microsoft.com/office/thememl/2012/main" name="GFT_Master_Template_16x9.potx" id="{839793D1-48B3-4CD0-9E66-0118FBE5ECFA}" vid="{A9CB8BA6-A6DB-4218-BBFD-45B6056A2D62}"/>
    </a:ext>
  </a:extLst>
</a:theme>
</file>

<file path=ppt/theme/theme4.xml><?xml version="1.0" encoding="utf-8"?>
<a:theme xmlns:a="http://schemas.openxmlformats.org/drawingml/2006/main" name="Larissa">
  <a:themeElements>
    <a:clrScheme name="GFT_colors_new">
      <a:dk1>
        <a:srgbClr val="000000"/>
      </a:dk1>
      <a:lt1>
        <a:sysClr val="window" lastClr="FFFFFF"/>
      </a:lt1>
      <a:dk2>
        <a:srgbClr val="4D4D4D"/>
      </a:dk2>
      <a:lt2>
        <a:srgbClr val="EDEDED"/>
      </a:lt2>
      <a:accent1>
        <a:srgbClr val="213E7F"/>
      </a:accent1>
      <a:accent2>
        <a:srgbClr val="0097D9"/>
      </a:accent2>
      <a:accent3>
        <a:srgbClr val="0098B0"/>
      </a:accent3>
      <a:accent4>
        <a:srgbClr val="969696"/>
      </a:accent4>
      <a:accent5>
        <a:srgbClr val="B9B9B9"/>
      </a:accent5>
      <a:accent6>
        <a:srgbClr val="E6E6E6"/>
      </a:accent6>
      <a:hlink>
        <a:srgbClr val="213E7F"/>
      </a:hlink>
      <a:folHlink>
        <a:srgbClr val="0097D9"/>
      </a:folHlink>
    </a:clrScheme>
    <a:fontScheme name="GF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Larissa">
  <a:themeElements>
    <a:clrScheme name="GFT_colors_new">
      <a:dk1>
        <a:srgbClr val="000000"/>
      </a:dk1>
      <a:lt1>
        <a:sysClr val="window" lastClr="FFFFFF"/>
      </a:lt1>
      <a:dk2>
        <a:srgbClr val="4D4D4D"/>
      </a:dk2>
      <a:lt2>
        <a:srgbClr val="EDEDED"/>
      </a:lt2>
      <a:accent1>
        <a:srgbClr val="213E7F"/>
      </a:accent1>
      <a:accent2>
        <a:srgbClr val="0097D9"/>
      </a:accent2>
      <a:accent3>
        <a:srgbClr val="0098B0"/>
      </a:accent3>
      <a:accent4>
        <a:srgbClr val="969696"/>
      </a:accent4>
      <a:accent5>
        <a:srgbClr val="B9B9B9"/>
      </a:accent5>
      <a:accent6>
        <a:srgbClr val="E6E6E6"/>
      </a:accent6>
      <a:hlink>
        <a:srgbClr val="213E7F"/>
      </a:hlink>
      <a:folHlink>
        <a:srgbClr val="0097D9"/>
      </a:folHlink>
    </a:clrScheme>
    <a:fontScheme name="GFT_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GFT_Powerpoint_Presentation_Master_Template_16x9</Template>
  <TotalTime>247</TotalTime>
  <Words>169</Words>
  <Application>Microsoft Office PowerPoint</Application>
  <PresentationFormat>On-screen Show (16:9)</PresentationFormat>
  <Paragraphs>33</Paragraphs>
  <Slides>6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Geneva</vt:lpstr>
      <vt:lpstr>Wingdings</vt:lpstr>
      <vt:lpstr>GFT_Master_Template_16x9</vt:lpstr>
      <vt:lpstr>1_GFT_Master_Template_16x9</vt:lpstr>
      <vt:lpstr>2_GFT_Master_Template_16x9</vt:lpstr>
      <vt:lpstr>think-cell Folie</vt:lpstr>
      <vt:lpstr>EIC tool testing</vt:lpstr>
      <vt:lpstr>EIC tool testing</vt:lpstr>
      <vt:lpstr>Pre requisites</vt:lpstr>
      <vt:lpstr>Estimation</vt:lpstr>
      <vt:lpstr>Output</vt:lpstr>
      <vt:lpstr>PowerPoint Presentation</vt:lpstr>
    </vt:vector>
  </TitlesOfParts>
  <Company>GFT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IDQ Framework for simple loads</dc:title>
  <dc:creator>Beltrán, Jesús Oliver</dc:creator>
  <cp:lastModifiedBy>Nieto Pelaez, Pedro</cp:lastModifiedBy>
  <cp:revision>21</cp:revision>
  <dcterms:created xsi:type="dcterms:W3CDTF">2017-08-25T07:39:58Z</dcterms:created>
  <dcterms:modified xsi:type="dcterms:W3CDTF">2017-10-03T07:55:33Z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10F26842-5C4B-49D6-9954-1FF7DA29193C</vt:lpwstr>
  </property>
  <property fmtid="{D5CDD505-2E9C-101B-9397-08002B2CF9AE}" pid="3" name="ArticulatePath">
    <vt:lpwstr>Präsentation3</vt:lpwstr>
  </property>
</Properties>
</file>

<file path=docProps/thumbnail.jpeg>
</file>